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oul Lannoy" userId="6139caa77b50e358" providerId="LiveId" clId="{BCFD1D0F-F8AD-46DE-8A47-A6497C90B2C2}"/>
    <pc:docChg chg="addSld modSld">
      <pc:chgData name="Raoul Lannoy" userId="6139caa77b50e358" providerId="LiveId" clId="{BCFD1D0F-F8AD-46DE-8A47-A6497C90B2C2}" dt="2024-02-12T08:39:19.885" v="70" actId="20577"/>
      <pc:docMkLst>
        <pc:docMk/>
      </pc:docMkLst>
      <pc:sldChg chg="modSp new mod">
        <pc:chgData name="Raoul Lannoy" userId="6139caa77b50e358" providerId="LiveId" clId="{BCFD1D0F-F8AD-46DE-8A47-A6497C90B2C2}" dt="2024-02-12T08:39:19.885" v="70" actId="20577"/>
        <pc:sldMkLst>
          <pc:docMk/>
          <pc:sldMk cId="4031090021" sldId="256"/>
        </pc:sldMkLst>
        <pc:spChg chg="mod">
          <ac:chgData name="Raoul Lannoy" userId="6139caa77b50e358" providerId="LiveId" clId="{BCFD1D0F-F8AD-46DE-8A47-A6497C90B2C2}" dt="2024-02-12T08:37:49.266" v="9" actId="20577"/>
          <ac:spMkLst>
            <pc:docMk/>
            <pc:sldMk cId="4031090021" sldId="256"/>
            <ac:spMk id="2" creationId="{B1A25887-4F92-D1A0-AB7F-BCD69584B13A}"/>
          </ac:spMkLst>
        </pc:spChg>
        <pc:spChg chg="mod">
          <ac:chgData name="Raoul Lannoy" userId="6139caa77b50e358" providerId="LiveId" clId="{BCFD1D0F-F8AD-46DE-8A47-A6497C90B2C2}" dt="2024-02-12T08:39:19.885" v="70" actId="20577"/>
          <ac:spMkLst>
            <pc:docMk/>
            <pc:sldMk cId="4031090021" sldId="256"/>
            <ac:spMk id="3" creationId="{946C96B0-A9CC-5775-231D-807BAA8076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0EAC1E-8464-53E9-EBDB-B3D8A9E2E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978120-5543-1A89-F859-530B80A38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DE533-2DE3-1561-C28A-A515377C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FEFF62-C0C3-E46D-CB2A-8950C6C0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34A500-3EA3-1E01-71CB-ADC1D19D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365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FC6BE1-CF4E-9ED6-01C6-096F7F31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C88748-6F0C-827E-0D46-EE1E61994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40C1BA-C7ED-990A-7899-5714E13FC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FE95E4-34F1-456D-B04A-2C600B529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714549-4B0C-2C97-19FD-C94A8163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876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B1FD89-E47D-10C2-E12C-874AA43A4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92D89C-BB8E-EC52-5151-62DBA9EDE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53F19D-44F6-066B-A45E-BB2F9684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7C18B3-3E3F-A965-A18D-F2D793BF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EC4956-71E8-EA74-D8B5-DD38FB263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119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4C399F-50D0-9B9E-9101-F82E82F2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16D845-D430-A410-64D9-2087D0205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7417C7-8128-A014-5EE5-CF89390A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9B2FC0-6F0E-2F3B-A1CA-3C87FFE2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3F16FD-1A57-0AD5-C6E3-21E15E295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91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C713EF-D7F4-89C7-495E-861B9FDED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65B917-89E2-FECA-C194-FB2FB75D8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081371-635A-1692-4A6B-B4F84A709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37A17A-47DF-C242-D449-1C8DB4A5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90E5CF-2DAD-0B6B-2497-0F33D802B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250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D81E7-E8F5-CC9D-2F6F-C91FADB04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1D16DE-E75C-D24B-F373-242CDB3CD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21B077-2674-15CA-C9D8-4A691ADF0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2A7A51-3D30-BD3D-7D05-6597DA22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B3095C-AAA1-D259-3D24-51998104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69771C-7E65-8E9D-F620-21338612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124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DC973-C3D0-A4DD-7240-1AC824F0F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ACBAE5-BE65-DA6E-9B91-4B0B072E6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D02959-BA56-6178-7969-63B31BA9A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524AFC-EB54-E0D8-5647-5215EF048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D73D5D7-04FB-ACB9-98B3-133A6DDD8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CAA0353-F82A-AC58-A540-214EEB69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CBA8065-AC1F-874A-1E6C-70F8345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6131E52-A975-E1D1-A75C-A34353C0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061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FF24B9-6885-2B51-D594-FE10D875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BFF3C6-38A6-21B9-3163-2F1BE673C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B3EEC2-EB29-D240-E1F4-F40A5563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C4D2AE1-2793-A355-1D82-EA70E17E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969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737CC17-FE37-87F3-B338-6600B8C0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E9150E-D31A-0AF2-41F6-8A7E13CE1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066D0B-0D43-18C6-608A-B2E2E4E77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782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065D0-3151-FDBB-04B4-EC625E16D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FEAC66-63AF-A9FE-0031-3435BF385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63FB3B0-C184-2249-D8F3-44129DC40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D99948-2EF3-97DF-55ED-CBD79276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48A1D2-D40C-F3B0-05C2-602E25C5D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08229A-DDDE-5490-5828-CDD584CF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447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FEB713-7872-09D9-B2C2-B1670CC3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24E2EF7-D963-53EF-E683-2BF23361E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734B1E-A907-F0B2-CE74-54B76BB76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5CC8A3-C39A-121C-F2EE-E170855F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DCA560-86B7-D52D-66AD-00108E550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634ADB-7A8B-BB3E-03DE-8216EDB4D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881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68A7017-3EE9-20E2-1C84-E726DF7E8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BF1CC0-FA80-D4CD-F867-BF0352026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CF9554-769E-7EFD-93B2-464436AB7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3AD04-6A30-4957-9044-43C4B5A99ADE}" type="datetimeFigureOut">
              <a:rPr lang="fr-BE" smtClean="0"/>
              <a:t>12-02-24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2CBDAE-00A8-9729-1303-CCF4AFF3F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1E2635-AA6B-024D-B699-91FADC952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A014-9D8C-4CB9-99F6-85253EF2EE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18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Ma%C3%AEtres_et_possesseurs_de_la_natur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25887-4F92-D1A0-AB7F-BCD69584B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Descartes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6C96B0-A9CC-5775-231D-807BAA8076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Se rendre comme maîtres et possesseurs de la nature</a:t>
            </a:r>
          </a:p>
          <a:p>
            <a:endParaRPr lang="fr-BE" dirty="0"/>
          </a:p>
          <a:p>
            <a:r>
              <a:rPr lang="fr-BE">
                <a:hlinkClick r:id="rId2"/>
              </a:rPr>
              <a:t>Descartes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310900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Descartes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Descartes</dc:title>
  <dc:creator>Raoul Lannoy</dc:creator>
  <cp:lastModifiedBy>Raoul Lannoy</cp:lastModifiedBy>
  <cp:revision>1</cp:revision>
  <dcterms:created xsi:type="dcterms:W3CDTF">2024-02-12T08:37:40Z</dcterms:created>
  <dcterms:modified xsi:type="dcterms:W3CDTF">2024-02-12T08:40:15Z</dcterms:modified>
</cp:coreProperties>
</file>