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3" r:id="rId5"/>
    <p:sldId id="259" r:id="rId6"/>
    <p:sldId id="260" r:id="rId7"/>
    <p:sldId id="261" r:id="rId8"/>
    <p:sldId id="262" r:id="rId9"/>
    <p:sldId id="264" r:id="rId10"/>
    <p:sldId id="265" r:id="rId11"/>
    <p:sldId id="266" r:id="rId1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8D1905-0600-45B7-BEC2-8A8B6C464C6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BE"/>
          </a:p>
        </p:txBody>
      </p:sp>
      <p:sp>
        <p:nvSpPr>
          <p:cNvPr id="3" name="Sous-titre 2">
            <a:extLst>
              <a:ext uri="{FF2B5EF4-FFF2-40B4-BE49-F238E27FC236}">
                <a16:creationId xmlns:a16="http://schemas.microsoft.com/office/drawing/2014/main" id="{5BA87644-850F-44CD-86A1-4777091BF1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BE"/>
          </a:p>
        </p:txBody>
      </p:sp>
      <p:sp>
        <p:nvSpPr>
          <p:cNvPr id="4" name="Espace réservé de la date 3">
            <a:extLst>
              <a:ext uri="{FF2B5EF4-FFF2-40B4-BE49-F238E27FC236}">
                <a16:creationId xmlns:a16="http://schemas.microsoft.com/office/drawing/2014/main" id="{A5E786EF-7195-4D67-8091-AB09A9C414E1}"/>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3EFCE024-6254-406E-A661-D1A42D05262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47C99F65-DE53-4E50-B73A-21311353584B}"/>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4001679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F5BB3-99F3-4E6B-A950-8C67C187A9FF}"/>
              </a:ext>
            </a:extLst>
          </p:cNvPr>
          <p:cNvSpPr>
            <a:spLocks noGrp="1"/>
          </p:cNvSpPr>
          <p:nvPr>
            <p:ph type="title"/>
          </p:nvPr>
        </p:nvSpPr>
        <p:spPr/>
        <p:txBody>
          <a:bodyPr/>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4D4BB1F7-F527-4BB0-A79B-38CB7A96495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3CE7ABD5-5878-4A9D-91AA-715050DEE4B8}"/>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8EAE2077-4DF0-4E5A-9061-189FB857C324}"/>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1B78D4F8-8D0E-4F73-BEA1-62DFB946655F}"/>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1287657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D77A934-C510-4B11-8FF7-302C953989C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BE"/>
          </a:p>
        </p:txBody>
      </p:sp>
      <p:sp>
        <p:nvSpPr>
          <p:cNvPr id="3" name="Espace réservé du texte vertical 2">
            <a:extLst>
              <a:ext uri="{FF2B5EF4-FFF2-40B4-BE49-F238E27FC236}">
                <a16:creationId xmlns:a16="http://schemas.microsoft.com/office/drawing/2014/main" id="{275F2396-8AA4-4B2C-BB1A-29346F2BAF7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4B033AB0-BE2D-4828-9E2A-A32DFCA45AD2}"/>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01F7E9B7-111D-44AB-95D7-5A2209665238}"/>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3CFE616-C2A5-4A2D-A873-F4CC7D6CD4A3}"/>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3218265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16837A-A771-4DFB-AC68-68017D74CF00}"/>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15236B80-059D-437F-99B3-F5E1DC75C91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DCECA162-AC2F-49F6-9A28-1FBB49690586}"/>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37AC36D3-42C8-4C4F-9CA0-9CA83B428B20}"/>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73CA49ED-64D1-46F3-B889-1D0BFD9F9D9F}"/>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2674540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6C45841-E870-43AD-ADF2-2D121D67CD9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BE"/>
          </a:p>
        </p:txBody>
      </p:sp>
      <p:sp>
        <p:nvSpPr>
          <p:cNvPr id="3" name="Espace réservé du texte 2">
            <a:extLst>
              <a:ext uri="{FF2B5EF4-FFF2-40B4-BE49-F238E27FC236}">
                <a16:creationId xmlns:a16="http://schemas.microsoft.com/office/drawing/2014/main" id="{EA0C2290-A3EC-4EBB-9906-11D890099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A2FE6CE1-BCD1-4FB5-85B2-52B2C1EFEC06}"/>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3CBAFDBE-AA7D-4549-9F38-008E23F31BBD}"/>
              </a:ext>
            </a:extLst>
          </p:cNvPr>
          <p:cNvSpPr>
            <a:spLocks noGrp="1"/>
          </p:cNvSpPr>
          <p:nvPr>
            <p:ph type="ftr" sz="quarter" idx="11"/>
          </p:nvPr>
        </p:nvSpPr>
        <p:spPr/>
        <p:txBody>
          <a:bodyPr/>
          <a:lstStyle/>
          <a:p>
            <a:endParaRPr lang="fr-BE"/>
          </a:p>
        </p:txBody>
      </p:sp>
      <p:sp>
        <p:nvSpPr>
          <p:cNvPr id="6" name="Espace réservé du numéro de diapositive 5">
            <a:extLst>
              <a:ext uri="{FF2B5EF4-FFF2-40B4-BE49-F238E27FC236}">
                <a16:creationId xmlns:a16="http://schemas.microsoft.com/office/drawing/2014/main" id="{0986B41D-285A-45DA-978B-656629BB9CB4}"/>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4060355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97BE78-1E7D-46C1-941A-B609CE998277}"/>
              </a:ext>
            </a:extLst>
          </p:cNvPr>
          <p:cNvSpPr>
            <a:spLocks noGrp="1"/>
          </p:cNvSpPr>
          <p:nvPr>
            <p:ph type="title"/>
          </p:nvPr>
        </p:nvSpPr>
        <p:spPr/>
        <p:txBody>
          <a:bodyPr/>
          <a:lstStyle/>
          <a:p>
            <a:r>
              <a:rPr lang="fr-FR"/>
              <a:t>Modifiez le style du titre</a:t>
            </a:r>
            <a:endParaRPr lang="fr-BE"/>
          </a:p>
        </p:txBody>
      </p:sp>
      <p:sp>
        <p:nvSpPr>
          <p:cNvPr id="3" name="Espace réservé du contenu 2">
            <a:extLst>
              <a:ext uri="{FF2B5EF4-FFF2-40B4-BE49-F238E27FC236}">
                <a16:creationId xmlns:a16="http://schemas.microsoft.com/office/drawing/2014/main" id="{AD197562-4A7E-41F3-86CB-3A4DE8B248A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contenu 3">
            <a:extLst>
              <a:ext uri="{FF2B5EF4-FFF2-40B4-BE49-F238E27FC236}">
                <a16:creationId xmlns:a16="http://schemas.microsoft.com/office/drawing/2014/main" id="{FFA0F30F-A0D1-4172-9B0C-CA523DAD807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e la date 4">
            <a:extLst>
              <a:ext uri="{FF2B5EF4-FFF2-40B4-BE49-F238E27FC236}">
                <a16:creationId xmlns:a16="http://schemas.microsoft.com/office/drawing/2014/main" id="{645DA48D-8289-4A22-BCE5-E5D9D11E59CB}"/>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6" name="Espace réservé du pied de page 5">
            <a:extLst>
              <a:ext uri="{FF2B5EF4-FFF2-40B4-BE49-F238E27FC236}">
                <a16:creationId xmlns:a16="http://schemas.microsoft.com/office/drawing/2014/main" id="{9BF28F39-A0DC-48A4-9D3B-54314586CD86}"/>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C8B90DBA-0DAD-4957-84CC-137077D45B50}"/>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4203589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2678D4-CC52-442E-9C3A-ED125052BDF9}"/>
              </a:ext>
            </a:extLst>
          </p:cNvPr>
          <p:cNvSpPr>
            <a:spLocks noGrp="1"/>
          </p:cNvSpPr>
          <p:nvPr>
            <p:ph type="title"/>
          </p:nvPr>
        </p:nvSpPr>
        <p:spPr>
          <a:xfrm>
            <a:off x="839788" y="365125"/>
            <a:ext cx="10515600" cy="1325563"/>
          </a:xfrm>
        </p:spPr>
        <p:txBody>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A2DB07A7-28F1-4F78-9F87-F61F594575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FEB4321-F9C8-454E-B6DF-076194116EF9}"/>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Espace réservé du texte 4">
            <a:extLst>
              <a:ext uri="{FF2B5EF4-FFF2-40B4-BE49-F238E27FC236}">
                <a16:creationId xmlns:a16="http://schemas.microsoft.com/office/drawing/2014/main" id="{93D294BF-4F4A-4BA0-8D5F-8200CE928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FEE2F43F-9D5C-4702-8CDB-FD940ACE1DF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7" name="Espace réservé de la date 6">
            <a:extLst>
              <a:ext uri="{FF2B5EF4-FFF2-40B4-BE49-F238E27FC236}">
                <a16:creationId xmlns:a16="http://schemas.microsoft.com/office/drawing/2014/main" id="{62007DF1-9183-4B18-9A78-927794CD16F4}"/>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8" name="Espace réservé du pied de page 7">
            <a:extLst>
              <a:ext uri="{FF2B5EF4-FFF2-40B4-BE49-F238E27FC236}">
                <a16:creationId xmlns:a16="http://schemas.microsoft.com/office/drawing/2014/main" id="{7710A6FF-E9AB-4679-B150-7BCF5056D9C3}"/>
              </a:ext>
            </a:extLst>
          </p:cNvPr>
          <p:cNvSpPr>
            <a:spLocks noGrp="1"/>
          </p:cNvSpPr>
          <p:nvPr>
            <p:ph type="ftr" sz="quarter" idx="11"/>
          </p:nvPr>
        </p:nvSpPr>
        <p:spPr/>
        <p:txBody>
          <a:bodyPr/>
          <a:lstStyle/>
          <a:p>
            <a:endParaRPr lang="fr-BE"/>
          </a:p>
        </p:txBody>
      </p:sp>
      <p:sp>
        <p:nvSpPr>
          <p:cNvPr id="9" name="Espace réservé du numéro de diapositive 8">
            <a:extLst>
              <a:ext uri="{FF2B5EF4-FFF2-40B4-BE49-F238E27FC236}">
                <a16:creationId xmlns:a16="http://schemas.microsoft.com/office/drawing/2014/main" id="{B5C9F1D7-FA74-494F-9696-F1621A2DF23E}"/>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679819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5AB5524-34F4-48D2-868E-193AC340BEB2}"/>
              </a:ext>
            </a:extLst>
          </p:cNvPr>
          <p:cNvSpPr>
            <a:spLocks noGrp="1"/>
          </p:cNvSpPr>
          <p:nvPr>
            <p:ph type="title"/>
          </p:nvPr>
        </p:nvSpPr>
        <p:spPr/>
        <p:txBody>
          <a:bodyPr/>
          <a:lstStyle/>
          <a:p>
            <a:r>
              <a:rPr lang="fr-FR"/>
              <a:t>Modifiez le style du titre</a:t>
            </a:r>
            <a:endParaRPr lang="fr-BE"/>
          </a:p>
        </p:txBody>
      </p:sp>
      <p:sp>
        <p:nvSpPr>
          <p:cNvPr id="3" name="Espace réservé de la date 2">
            <a:extLst>
              <a:ext uri="{FF2B5EF4-FFF2-40B4-BE49-F238E27FC236}">
                <a16:creationId xmlns:a16="http://schemas.microsoft.com/office/drawing/2014/main" id="{FFD75781-510C-4F2C-94AC-5ED056BAF882}"/>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4" name="Espace réservé du pied de page 3">
            <a:extLst>
              <a:ext uri="{FF2B5EF4-FFF2-40B4-BE49-F238E27FC236}">
                <a16:creationId xmlns:a16="http://schemas.microsoft.com/office/drawing/2014/main" id="{1C17DAF4-6D9E-4C20-BD7F-FE0888083D52}"/>
              </a:ext>
            </a:extLst>
          </p:cNvPr>
          <p:cNvSpPr>
            <a:spLocks noGrp="1"/>
          </p:cNvSpPr>
          <p:nvPr>
            <p:ph type="ftr" sz="quarter" idx="11"/>
          </p:nvPr>
        </p:nvSpPr>
        <p:spPr/>
        <p:txBody>
          <a:bodyPr/>
          <a:lstStyle/>
          <a:p>
            <a:endParaRPr lang="fr-BE"/>
          </a:p>
        </p:txBody>
      </p:sp>
      <p:sp>
        <p:nvSpPr>
          <p:cNvPr id="5" name="Espace réservé du numéro de diapositive 4">
            <a:extLst>
              <a:ext uri="{FF2B5EF4-FFF2-40B4-BE49-F238E27FC236}">
                <a16:creationId xmlns:a16="http://schemas.microsoft.com/office/drawing/2014/main" id="{A393D855-54D6-4C7B-8EB9-7844C83DEC82}"/>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3065009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333517F-C471-444B-AE5B-5257F89C6955}"/>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3" name="Espace réservé du pied de page 2">
            <a:extLst>
              <a:ext uri="{FF2B5EF4-FFF2-40B4-BE49-F238E27FC236}">
                <a16:creationId xmlns:a16="http://schemas.microsoft.com/office/drawing/2014/main" id="{6590B3C5-7B0B-4AAF-8899-659843E25026}"/>
              </a:ext>
            </a:extLst>
          </p:cNvPr>
          <p:cNvSpPr>
            <a:spLocks noGrp="1"/>
          </p:cNvSpPr>
          <p:nvPr>
            <p:ph type="ftr" sz="quarter" idx="11"/>
          </p:nvPr>
        </p:nvSpPr>
        <p:spPr/>
        <p:txBody>
          <a:bodyPr/>
          <a:lstStyle/>
          <a:p>
            <a:endParaRPr lang="fr-BE"/>
          </a:p>
        </p:txBody>
      </p:sp>
      <p:sp>
        <p:nvSpPr>
          <p:cNvPr id="4" name="Espace réservé du numéro de diapositive 3">
            <a:extLst>
              <a:ext uri="{FF2B5EF4-FFF2-40B4-BE49-F238E27FC236}">
                <a16:creationId xmlns:a16="http://schemas.microsoft.com/office/drawing/2014/main" id="{E9849FA6-42C2-41B7-B38D-A0E37016EE2C}"/>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2498926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5DF17C-C79E-4B7D-9CCD-3C90734A3F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du contenu 2">
            <a:extLst>
              <a:ext uri="{FF2B5EF4-FFF2-40B4-BE49-F238E27FC236}">
                <a16:creationId xmlns:a16="http://schemas.microsoft.com/office/drawing/2014/main" id="{9CEAB43D-052C-46BA-AAC2-7FB79B7AE6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u texte 3">
            <a:extLst>
              <a:ext uri="{FF2B5EF4-FFF2-40B4-BE49-F238E27FC236}">
                <a16:creationId xmlns:a16="http://schemas.microsoft.com/office/drawing/2014/main" id="{FB50A5FE-3AF0-47B5-9984-7657562E5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E35064B-4BB8-46DB-9E18-B6729553BAD0}"/>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6" name="Espace réservé du pied de page 5">
            <a:extLst>
              <a:ext uri="{FF2B5EF4-FFF2-40B4-BE49-F238E27FC236}">
                <a16:creationId xmlns:a16="http://schemas.microsoft.com/office/drawing/2014/main" id="{02392B3F-CE6F-4D27-8A53-F08515AC569F}"/>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42AE8419-355B-4082-981F-A4F71FF6AA6A}"/>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2062169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B29E9D-5239-4B6D-B779-C65CB97E85F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BE"/>
          </a:p>
        </p:txBody>
      </p:sp>
      <p:sp>
        <p:nvSpPr>
          <p:cNvPr id="3" name="Espace réservé pour une image  2">
            <a:extLst>
              <a:ext uri="{FF2B5EF4-FFF2-40B4-BE49-F238E27FC236}">
                <a16:creationId xmlns:a16="http://schemas.microsoft.com/office/drawing/2014/main" id="{94951D53-84B9-43B3-8987-507BEDC485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a:extLst>
              <a:ext uri="{FF2B5EF4-FFF2-40B4-BE49-F238E27FC236}">
                <a16:creationId xmlns:a16="http://schemas.microsoft.com/office/drawing/2014/main" id="{CADE59A8-6FE4-4A7A-9086-D919C57065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581733C-0121-4489-924F-934A8F8EBB65}"/>
              </a:ext>
            </a:extLst>
          </p:cNvPr>
          <p:cNvSpPr>
            <a:spLocks noGrp="1"/>
          </p:cNvSpPr>
          <p:nvPr>
            <p:ph type="dt" sz="half" idx="10"/>
          </p:nvPr>
        </p:nvSpPr>
        <p:spPr/>
        <p:txBody>
          <a:bodyPr/>
          <a:lstStyle/>
          <a:p>
            <a:fld id="{FEB9E1FD-CAD9-47F5-94FD-0EE43491756A}" type="datetimeFigureOut">
              <a:rPr lang="fr-BE" smtClean="0"/>
              <a:t>07-03-22</a:t>
            </a:fld>
            <a:endParaRPr lang="fr-BE"/>
          </a:p>
        </p:txBody>
      </p:sp>
      <p:sp>
        <p:nvSpPr>
          <p:cNvPr id="6" name="Espace réservé du pied de page 5">
            <a:extLst>
              <a:ext uri="{FF2B5EF4-FFF2-40B4-BE49-F238E27FC236}">
                <a16:creationId xmlns:a16="http://schemas.microsoft.com/office/drawing/2014/main" id="{2FF5A9C5-607F-4A6E-BFD0-80AD3298E7D4}"/>
              </a:ext>
            </a:extLst>
          </p:cNvPr>
          <p:cNvSpPr>
            <a:spLocks noGrp="1"/>
          </p:cNvSpPr>
          <p:nvPr>
            <p:ph type="ftr" sz="quarter" idx="11"/>
          </p:nvPr>
        </p:nvSpPr>
        <p:spPr/>
        <p:txBody>
          <a:bodyPr/>
          <a:lstStyle/>
          <a:p>
            <a:endParaRPr lang="fr-BE"/>
          </a:p>
        </p:txBody>
      </p:sp>
      <p:sp>
        <p:nvSpPr>
          <p:cNvPr id="7" name="Espace réservé du numéro de diapositive 6">
            <a:extLst>
              <a:ext uri="{FF2B5EF4-FFF2-40B4-BE49-F238E27FC236}">
                <a16:creationId xmlns:a16="http://schemas.microsoft.com/office/drawing/2014/main" id="{6C8DB8B3-471E-4145-94B0-24014F9D4525}"/>
              </a:ext>
            </a:extLst>
          </p:cNvPr>
          <p:cNvSpPr>
            <a:spLocks noGrp="1"/>
          </p:cNvSpPr>
          <p:nvPr>
            <p:ph type="sldNum" sz="quarter" idx="12"/>
          </p:nvPr>
        </p:nvSpPr>
        <p:spPr/>
        <p:txBody>
          <a:bodyPr/>
          <a:lstStyle/>
          <a:p>
            <a:fld id="{1A116BE2-74D2-4775-A171-836E26968271}" type="slidenum">
              <a:rPr lang="fr-BE" smtClean="0"/>
              <a:t>‹N°›</a:t>
            </a:fld>
            <a:endParaRPr lang="fr-BE"/>
          </a:p>
        </p:txBody>
      </p:sp>
    </p:spTree>
    <p:extLst>
      <p:ext uri="{BB962C8B-B14F-4D97-AF65-F5344CB8AC3E}">
        <p14:creationId xmlns:p14="http://schemas.microsoft.com/office/powerpoint/2010/main" val="1393754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4D9AA92-5BB4-4E20-81B5-85D7A6402F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BE"/>
          </a:p>
        </p:txBody>
      </p:sp>
      <p:sp>
        <p:nvSpPr>
          <p:cNvPr id="3" name="Espace réservé du texte 2">
            <a:extLst>
              <a:ext uri="{FF2B5EF4-FFF2-40B4-BE49-F238E27FC236}">
                <a16:creationId xmlns:a16="http://schemas.microsoft.com/office/drawing/2014/main" id="{5E6A5B53-8A5F-458B-833F-437D9B30BE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4" name="Espace réservé de la date 3">
            <a:extLst>
              <a:ext uri="{FF2B5EF4-FFF2-40B4-BE49-F238E27FC236}">
                <a16:creationId xmlns:a16="http://schemas.microsoft.com/office/drawing/2014/main" id="{B5D5BD31-7B1B-46D4-B4CD-CDAAC904B5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B9E1FD-CAD9-47F5-94FD-0EE43491756A}" type="datetimeFigureOut">
              <a:rPr lang="fr-BE" smtClean="0"/>
              <a:t>07-03-22</a:t>
            </a:fld>
            <a:endParaRPr lang="fr-BE"/>
          </a:p>
        </p:txBody>
      </p:sp>
      <p:sp>
        <p:nvSpPr>
          <p:cNvPr id="5" name="Espace réservé du pied de page 4">
            <a:extLst>
              <a:ext uri="{FF2B5EF4-FFF2-40B4-BE49-F238E27FC236}">
                <a16:creationId xmlns:a16="http://schemas.microsoft.com/office/drawing/2014/main" id="{CB4966C8-4031-469F-839A-94FAA3D13D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a:extLst>
              <a:ext uri="{FF2B5EF4-FFF2-40B4-BE49-F238E27FC236}">
                <a16:creationId xmlns:a16="http://schemas.microsoft.com/office/drawing/2014/main" id="{D6889C01-154A-443B-BA7C-1E2638A40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16BE2-74D2-4775-A171-836E26968271}" type="slidenum">
              <a:rPr lang="fr-BE" smtClean="0"/>
              <a:t>‹N°›</a:t>
            </a:fld>
            <a:endParaRPr lang="fr-BE"/>
          </a:p>
        </p:txBody>
      </p:sp>
    </p:spTree>
    <p:extLst>
      <p:ext uri="{BB962C8B-B14F-4D97-AF65-F5344CB8AC3E}">
        <p14:creationId xmlns:p14="http://schemas.microsoft.com/office/powerpoint/2010/main" val="1328974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E71B84-01A8-4CC0-A4E5-458BDC1DD5CC}"/>
              </a:ext>
            </a:extLst>
          </p:cNvPr>
          <p:cNvSpPr>
            <a:spLocks noGrp="1"/>
          </p:cNvSpPr>
          <p:nvPr>
            <p:ph type="ctrTitle"/>
          </p:nvPr>
        </p:nvSpPr>
        <p:spPr/>
        <p:txBody>
          <a:bodyPr/>
          <a:lstStyle/>
          <a:p>
            <a:endParaRPr lang="fr-BE"/>
          </a:p>
        </p:txBody>
      </p:sp>
      <p:sp>
        <p:nvSpPr>
          <p:cNvPr id="3" name="Sous-titre 2">
            <a:extLst>
              <a:ext uri="{FF2B5EF4-FFF2-40B4-BE49-F238E27FC236}">
                <a16:creationId xmlns:a16="http://schemas.microsoft.com/office/drawing/2014/main" id="{5FC1F2F2-5E4C-4E63-ACC2-24EF44F80A9A}"/>
              </a:ext>
            </a:extLst>
          </p:cNvPr>
          <p:cNvSpPr>
            <a:spLocks noGrp="1"/>
          </p:cNvSpPr>
          <p:nvPr>
            <p:ph type="subTitle" idx="1"/>
          </p:nvPr>
        </p:nvSpPr>
        <p:spPr/>
        <p:txBody>
          <a:bodyPr/>
          <a:lstStyle/>
          <a:p>
            <a:endParaRPr lang="fr-BE" dirty="0"/>
          </a:p>
        </p:txBody>
      </p:sp>
      <p:pic>
        <p:nvPicPr>
          <p:cNvPr id="5" name="Image 4">
            <a:extLst>
              <a:ext uri="{FF2B5EF4-FFF2-40B4-BE49-F238E27FC236}">
                <a16:creationId xmlns:a16="http://schemas.microsoft.com/office/drawing/2014/main" id="{D71BE2D6-4752-47E6-B78E-842280E84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7799" y="969962"/>
            <a:ext cx="6096000" cy="4572000"/>
          </a:xfrm>
          <a:prstGeom prst="rect">
            <a:avLst/>
          </a:prstGeom>
        </p:spPr>
      </p:pic>
      <p:sp>
        <p:nvSpPr>
          <p:cNvPr id="6" name="ZoneTexte 5">
            <a:extLst>
              <a:ext uri="{FF2B5EF4-FFF2-40B4-BE49-F238E27FC236}">
                <a16:creationId xmlns:a16="http://schemas.microsoft.com/office/drawing/2014/main" id="{2A6B14CF-9F1E-430E-AA4D-9797668FD875}"/>
              </a:ext>
            </a:extLst>
          </p:cNvPr>
          <p:cNvSpPr txBox="1"/>
          <p:nvPr/>
        </p:nvSpPr>
        <p:spPr>
          <a:xfrm>
            <a:off x="5788241" y="417250"/>
            <a:ext cx="1338251" cy="369332"/>
          </a:xfrm>
          <a:prstGeom prst="rect">
            <a:avLst/>
          </a:prstGeom>
          <a:noFill/>
        </p:spPr>
        <p:txBody>
          <a:bodyPr wrap="none" rtlCol="0">
            <a:spAutoFit/>
          </a:bodyPr>
          <a:lstStyle/>
          <a:p>
            <a:r>
              <a:rPr lang="fr-BE" dirty="0"/>
              <a:t>Bras d’Orion</a:t>
            </a:r>
          </a:p>
        </p:txBody>
      </p:sp>
    </p:spTree>
    <p:extLst>
      <p:ext uri="{BB962C8B-B14F-4D97-AF65-F5344CB8AC3E}">
        <p14:creationId xmlns:p14="http://schemas.microsoft.com/office/powerpoint/2010/main" val="486640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C5B9DF-13A5-46AF-ADD2-D24CE4A335C6}"/>
              </a:ext>
            </a:extLst>
          </p:cNvPr>
          <p:cNvSpPr>
            <a:spLocks noGrp="1"/>
          </p:cNvSpPr>
          <p:nvPr>
            <p:ph type="title"/>
          </p:nvPr>
        </p:nvSpPr>
        <p:spPr/>
        <p:txBody>
          <a:bodyPr/>
          <a:lstStyle/>
          <a:p>
            <a:pPr algn="ctr"/>
            <a:r>
              <a:rPr lang="fr-BE" dirty="0"/>
              <a:t>Orion mythologie</a:t>
            </a:r>
          </a:p>
        </p:txBody>
      </p:sp>
      <p:sp>
        <p:nvSpPr>
          <p:cNvPr id="3" name="Espace réservé du contenu 2">
            <a:extLst>
              <a:ext uri="{FF2B5EF4-FFF2-40B4-BE49-F238E27FC236}">
                <a16:creationId xmlns:a16="http://schemas.microsoft.com/office/drawing/2014/main" id="{1158B258-790C-456F-8AD7-4B1557EF2FD1}"/>
              </a:ext>
            </a:extLst>
          </p:cNvPr>
          <p:cNvSpPr>
            <a:spLocks noGrp="1"/>
          </p:cNvSpPr>
          <p:nvPr>
            <p:ph idx="1"/>
          </p:nvPr>
        </p:nvSpPr>
        <p:spPr/>
        <p:txBody>
          <a:bodyPr>
            <a:normAutofit fontScale="92500"/>
          </a:bodyPr>
          <a:lstStyle/>
          <a:p>
            <a:r>
              <a:rPr lang="fr-FR" dirty="0"/>
              <a:t>Orion est un chasseur à taille de géant, figure de la mythologie grecque. Il était réputé pour sa beauté et sa violence. À la suite d'un violent différend avec son beau-père, il devient aveugle, mais il retrouve la vue en cherchant le soleil. La légende raconte que poursuivi par un scorpion géant envoyé par Apollon, il se réfugie dans la mer mais est tué par Artémis. Une autre version de sa mort dit que c'est un scorpion envoyé par Héra qui tua Orion. Une troisième version le fait mourir par la piqure d'un scorpion envoyé par Artémis à qui Orion avait voulu donner un baiser.</a:t>
            </a:r>
          </a:p>
          <a:p>
            <a:endParaRPr lang="fr-FR" dirty="0"/>
          </a:p>
          <a:p>
            <a:r>
              <a:rPr lang="fr-FR" dirty="0"/>
              <a:t>Zeus le transforma en un amas d'étoiles qui fut nommé la constellation d'Orion.</a:t>
            </a:r>
            <a:endParaRPr lang="fr-BE" dirty="0"/>
          </a:p>
        </p:txBody>
      </p:sp>
    </p:spTree>
    <p:extLst>
      <p:ext uri="{BB962C8B-B14F-4D97-AF65-F5344CB8AC3E}">
        <p14:creationId xmlns:p14="http://schemas.microsoft.com/office/powerpoint/2010/main" val="1901911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92BA82-2F81-4A58-86BC-7958DA317F19}"/>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E861803C-7E92-4EAE-B297-81E2BE6559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42490" y="565527"/>
            <a:ext cx="4507020" cy="5927348"/>
          </a:xfrm>
        </p:spPr>
      </p:pic>
    </p:spTree>
    <p:extLst>
      <p:ext uri="{BB962C8B-B14F-4D97-AF65-F5344CB8AC3E}">
        <p14:creationId xmlns:p14="http://schemas.microsoft.com/office/powerpoint/2010/main" val="101958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C71D2B-433F-4EAF-A81E-9DD3ABF3723F}"/>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B2B0733D-FA12-4BD4-B394-08EC0CDFC1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0969" y="1829291"/>
            <a:ext cx="5630061" cy="4344006"/>
          </a:xfrm>
        </p:spPr>
      </p:pic>
    </p:spTree>
    <p:extLst>
      <p:ext uri="{BB962C8B-B14F-4D97-AF65-F5344CB8AC3E}">
        <p14:creationId xmlns:p14="http://schemas.microsoft.com/office/powerpoint/2010/main" val="2481919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5E0457-A34A-4E7D-A964-C0AC65F3A465}"/>
              </a:ext>
            </a:extLst>
          </p:cNvPr>
          <p:cNvSpPr>
            <a:spLocks noGrp="1"/>
          </p:cNvSpPr>
          <p:nvPr>
            <p:ph type="title"/>
          </p:nvPr>
        </p:nvSpPr>
        <p:spPr/>
        <p:txBody>
          <a:bodyPr/>
          <a:lstStyle/>
          <a:p>
            <a:pPr algn="ctr"/>
            <a:r>
              <a:rPr lang="fr-BE" dirty="0"/>
              <a:t>Constellation d’Orion</a:t>
            </a:r>
          </a:p>
        </p:txBody>
      </p:sp>
      <p:pic>
        <p:nvPicPr>
          <p:cNvPr id="5" name="Espace réservé du contenu 4">
            <a:extLst>
              <a:ext uri="{FF2B5EF4-FFF2-40B4-BE49-F238E27FC236}">
                <a16:creationId xmlns:a16="http://schemas.microsoft.com/office/drawing/2014/main" id="{93B9B51C-AE9A-41C3-B171-D74066DAC6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67175" y="1905794"/>
            <a:ext cx="4057650" cy="4191000"/>
          </a:xfrm>
        </p:spPr>
      </p:pic>
    </p:spTree>
    <p:extLst>
      <p:ext uri="{BB962C8B-B14F-4D97-AF65-F5344CB8AC3E}">
        <p14:creationId xmlns:p14="http://schemas.microsoft.com/office/powerpoint/2010/main" val="14820824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8EC93F-52FF-415D-B82F-C57E3FACD583}"/>
              </a:ext>
            </a:extLst>
          </p:cNvPr>
          <p:cNvSpPr>
            <a:spLocks noGrp="1"/>
          </p:cNvSpPr>
          <p:nvPr>
            <p:ph type="title"/>
          </p:nvPr>
        </p:nvSpPr>
        <p:spPr/>
        <p:txBody>
          <a:bodyPr/>
          <a:lstStyle/>
          <a:p>
            <a:endParaRPr lang="fr-BE"/>
          </a:p>
        </p:txBody>
      </p:sp>
      <p:pic>
        <p:nvPicPr>
          <p:cNvPr id="5" name="Espace réservé du contenu 4">
            <a:extLst>
              <a:ext uri="{FF2B5EF4-FFF2-40B4-BE49-F238E27FC236}">
                <a16:creationId xmlns:a16="http://schemas.microsoft.com/office/drawing/2014/main" id="{04CB94CD-AD19-4337-B367-2687F389C2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84683" y="577049"/>
            <a:ext cx="3632561" cy="5599914"/>
          </a:xfrm>
        </p:spPr>
      </p:pic>
    </p:spTree>
    <p:extLst>
      <p:ext uri="{BB962C8B-B14F-4D97-AF65-F5344CB8AC3E}">
        <p14:creationId xmlns:p14="http://schemas.microsoft.com/office/powerpoint/2010/main" val="2232096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BC46E16-7FC1-4669-B7DA-BD1D96B1B541}"/>
              </a:ext>
            </a:extLst>
          </p:cNvPr>
          <p:cNvSpPr>
            <a:spLocks noGrp="1"/>
          </p:cNvSpPr>
          <p:nvPr>
            <p:ph type="title"/>
          </p:nvPr>
        </p:nvSpPr>
        <p:spPr/>
        <p:txBody>
          <a:bodyPr/>
          <a:lstStyle/>
          <a:p>
            <a:r>
              <a:rPr lang="fr-BE" dirty="0"/>
              <a:t>Parage galactique avec Orion en surdensité</a:t>
            </a:r>
          </a:p>
        </p:txBody>
      </p:sp>
      <p:pic>
        <p:nvPicPr>
          <p:cNvPr id="5" name="Espace réservé du contenu 4">
            <a:extLst>
              <a:ext uri="{FF2B5EF4-FFF2-40B4-BE49-F238E27FC236}">
                <a16:creationId xmlns:a16="http://schemas.microsoft.com/office/drawing/2014/main" id="{DEA16DF2-51D4-4FF5-9FA5-F6D71525E2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1888917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53EEB-1E57-4582-BE0D-C194FE7CAFA2}"/>
              </a:ext>
            </a:extLst>
          </p:cNvPr>
          <p:cNvSpPr>
            <a:spLocks noGrp="1"/>
          </p:cNvSpPr>
          <p:nvPr>
            <p:ph type="title"/>
          </p:nvPr>
        </p:nvSpPr>
        <p:spPr/>
        <p:txBody>
          <a:bodyPr/>
          <a:lstStyle/>
          <a:p>
            <a:pPr algn="ctr"/>
            <a:r>
              <a:rPr lang="fr-BE" dirty="0"/>
              <a:t>Corrélation d’Orion (pyramides)</a:t>
            </a:r>
          </a:p>
        </p:txBody>
      </p:sp>
      <p:pic>
        <p:nvPicPr>
          <p:cNvPr id="5" name="Espace réservé du contenu 4">
            <a:extLst>
              <a:ext uri="{FF2B5EF4-FFF2-40B4-BE49-F238E27FC236}">
                <a16:creationId xmlns:a16="http://schemas.microsoft.com/office/drawing/2014/main" id="{1B1F3852-0A91-4785-B282-E9A7270B1A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7428" y="2287008"/>
            <a:ext cx="4457143" cy="3428571"/>
          </a:xfrm>
        </p:spPr>
      </p:pic>
    </p:spTree>
    <p:extLst>
      <p:ext uri="{BB962C8B-B14F-4D97-AF65-F5344CB8AC3E}">
        <p14:creationId xmlns:p14="http://schemas.microsoft.com/office/powerpoint/2010/main" val="1139619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31F0CEB-803F-4843-8D95-A841F3CF58D3}"/>
              </a:ext>
            </a:extLst>
          </p:cNvPr>
          <p:cNvSpPr>
            <a:spLocks noGrp="1"/>
          </p:cNvSpPr>
          <p:nvPr>
            <p:ph type="title"/>
          </p:nvPr>
        </p:nvSpPr>
        <p:spPr/>
        <p:txBody>
          <a:bodyPr/>
          <a:lstStyle/>
          <a:p>
            <a:pPr algn="ctr"/>
            <a:r>
              <a:rPr lang="fr-BE" dirty="0"/>
              <a:t>Nébuleuse d’Orion</a:t>
            </a:r>
          </a:p>
        </p:txBody>
      </p:sp>
      <p:pic>
        <p:nvPicPr>
          <p:cNvPr id="5" name="Espace réservé du contenu 4">
            <a:extLst>
              <a:ext uri="{FF2B5EF4-FFF2-40B4-BE49-F238E27FC236}">
                <a16:creationId xmlns:a16="http://schemas.microsoft.com/office/drawing/2014/main" id="{9E20AAA4-BEF9-4264-A0DE-41AE193153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0331" y="1825625"/>
            <a:ext cx="4351338" cy="4351338"/>
          </a:xfrm>
        </p:spPr>
      </p:pic>
    </p:spTree>
    <p:extLst>
      <p:ext uri="{BB962C8B-B14F-4D97-AF65-F5344CB8AC3E}">
        <p14:creationId xmlns:p14="http://schemas.microsoft.com/office/powerpoint/2010/main" val="2789812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42DF32-B159-4B9E-A85B-906414232242}"/>
              </a:ext>
            </a:extLst>
          </p:cNvPr>
          <p:cNvSpPr>
            <a:spLocks noGrp="1"/>
          </p:cNvSpPr>
          <p:nvPr>
            <p:ph type="title"/>
          </p:nvPr>
        </p:nvSpPr>
        <p:spPr/>
        <p:txBody>
          <a:bodyPr/>
          <a:lstStyle/>
          <a:p>
            <a:pPr algn="ctr"/>
            <a:r>
              <a:rPr lang="fr-BE" dirty="0"/>
              <a:t>Ceinture d’Orion</a:t>
            </a:r>
          </a:p>
        </p:txBody>
      </p:sp>
      <p:pic>
        <p:nvPicPr>
          <p:cNvPr id="5" name="Espace réservé du contenu 4">
            <a:extLst>
              <a:ext uri="{FF2B5EF4-FFF2-40B4-BE49-F238E27FC236}">
                <a16:creationId xmlns:a16="http://schemas.microsoft.com/office/drawing/2014/main" id="{9530394A-3030-458A-BDF3-3F55EC22608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58161" y="1825625"/>
            <a:ext cx="5475677" cy="4351338"/>
          </a:xfrm>
        </p:spPr>
      </p:pic>
    </p:spTree>
    <p:extLst>
      <p:ext uri="{BB962C8B-B14F-4D97-AF65-F5344CB8AC3E}">
        <p14:creationId xmlns:p14="http://schemas.microsoft.com/office/powerpoint/2010/main" val="34887210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3DEC30-398B-4238-A22E-3ADB78115520}"/>
              </a:ext>
            </a:extLst>
          </p:cNvPr>
          <p:cNvSpPr>
            <a:spLocks noGrp="1"/>
          </p:cNvSpPr>
          <p:nvPr>
            <p:ph type="title"/>
          </p:nvPr>
        </p:nvSpPr>
        <p:spPr/>
        <p:txBody>
          <a:bodyPr/>
          <a:lstStyle/>
          <a:p>
            <a:pPr algn="ctr"/>
            <a:r>
              <a:rPr lang="fr-BE" dirty="0"/>
              <a:t>Tête de Cheval dans Orion</a:t>
            </a:r>
          </a:p>
        </p:txBody>
      </p:sp>
      <p:pic>
        <p:nvPicPr>
          <p:cNvPr id="5" name="Espace réservé du contenu 4">
            <a:extLst>
              <a:ext uri="{FF2B5EF4-FFF2-40B4-BE49-F238E27FC236}">
                <a16:creationId xmlns:a16="http://schemas.microsoft.com/office/drawing/2014/main" id="{8367FB2B-6984-4742-8E0F-D676A6F32D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13953" y="1825625"/>
            <a:ext cx="5764093" cy="4351338"/>
          </a:xfrm>
        </p:spPr>
      </p:pic>
    </p:spTree>
    <p:extLst>
      <p:ext uri="{BB962C8B-B14F-4D97-AF65-F5344CB8AC3E}">
        <p14:creationId xmlns:p14="http://schemas.microsoft.com/office/powerpoint/2010/main" val="328081262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TotalTime>
  <Words>155</Words>
  <Application>Microsoft Office PowerPoint</Application>
  <PresentationFormat>Grand écran</PresentationFormat>
  <Paragraphs>11</Paragraphs>
  <Slides>11</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11</vt:i4>
      </vt:variant>
    </vt:vector>
  </HeadingPairs>
  <TitlesOfParts>
    <vt:vector size="15" baseType="lpstr">
      <vt:lpstr>Arial</vt:lpstr>
      <vt:lpstr>Calibri</vt:lpstr>
      <vt:lpstr>Calibri Light</vt:lpstr>
      <vt:lpstr>Thème Office</vt:lpstr>
      <vt:lpstr>Présentation PowerPoint</vt:lpstr>
      <vt:lpstr>Présentation PowerPoint</vt:lpstr>
      <vt:lpstr>Constellation d’Orion</vt:lpstr>
      <vt:lpstr>Présentation PowerPoint</vt:lpstr>
      <vt:lpstr>Parage galactique avec Orion en surdensité</vt:lpstr>
      <vt:lpstr>Corrélation d’Orion (pyramides)</vt:lpstr>
      <vt:lpstr>Nébuleuse d’Orion</vt:lpstr>
      <vt:lpstr>Ceinture d’Orion</vt:lpstr>
      <vt:lpstr>Tête de Cheval dans Orion</vt:lpstr>
      <vt:lpstr>Orion mythologie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Raoul Lannoy</dc:creator>
  <cp:lastModifiedBy>Raoul Lannoy</cp:lastModifiedBy>
  <cp:revision>1</cp:revision>
  <dcterms:created xsi:type="dcterms:W3CDTF">2022-03-07T07:48:22Z</dcterms:created>
  <dcterms:modified xsi:type="dcterms:W3CDTF">2022-03-07T08:05:47Z</dcterms:modified>
</cp:coreProperties>
</file>