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7" r:id="rId4"/>
    <p:sldId id="261" r:id="rId5"/>
    <p:sldId id="257" r:id="rId6"/>
    <p:sldId id="258" r:id="rId7"/>
    <p:sldId id="259" r:id="rId8"/>
    <p:sldId id="260" r:id="rId9"/>
    <p:sldId id="263" r:id="rId10"/>
    <p:sldId id="269" r:id="rId11"/>
    <p:sldId id="273" r:id="rId12"/>
    <p:sldId id="272" r:id="rId13"/>
    <p:sldId id="264" r:id="rId14"/>
    <p:sldId id="265" r:id="rId15"/>
    <p:sldId id="266" r:id="rId16"/>
    <p:sldId id="268" r:id="rId17"/>
    <p:sldId id="270" r:id="rId18"/>
    <p:sldId id="27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oul Lannoy" userId="6139caa77b50e358" providerId="LiveId" clId="{90A654D2-15F6-400C-AB1E-6A53FE4DBBE9}"/>
    <pc:docChg chg="custSel addSld delSld modSld sldOrd">
      <pc:chgData name="Raoul Lannoy" userId="6139caa77b50e358" providerId="LiveId" clId="{90A654D2-15F6-400C-AB1E-6A53FE4DBBE9}" dt="2024-01-10T09:45:12.713" v="1146" actId="122"/>
      <pc:docMkLst>
        <pc:docMk/>
      </pc:docMkLst>
      <pc:sldChg chg="addSp modSp mod">
        <pc:chgData name="Raoul Lannoy" userId="6139caa77b50e358" providerId="LiveId" clId="{90A654D2-15F6-400C-AB1E-6A53FE4DBBE9}" dt="2023-12-05T09:27:08.204" v="247" actId="6549"/>
        <pc:sldMkLst>
          <pc:docMk/>
          <pc:sldMk cId="2781305639" sldId="256"/>
        </pc:sldMkLst>
        <pc:spChg chg="add mod">
          <ac:chgData name="Raoul Lannoy" userId="6139caa77b50e358" providerId="LiveId" clId="{90A654D2-15F6-400C-AB1E-6A53FE4DBBE9}" dt="2023-12-05T08:44:16.549" v="87" actId="20577"/>
          <ac:spMkLst>
            <pc:docMk/>
            <pc:sldMk cId="2781305639" sldId="256"/>
            <ac:spMk id="4" creationId="{13E8B767-AF9C-4518-69F5-3B59D70A8B8E}"/>
          </ac:spMkLst>
        </pc:spChg>
        <pc:spChg chg="add mod">
          <ac:chgData name="Raoul Lannoy" userId="6139caa77b50e358" providerId="LiveId" clId="{90A654D2-15F6-400C-AB1E-6A53FE4DBBE9}" dt="2023-12-05T09:27:08.204" v="247" actId="6549"/>
          <ac:spMkLst>
            <pc:docMk/>
            <pc:sldMk cId="2781305639" sldId="256"/>
            <ac:spMk id="6" creationId="{9C0DE6E0-0338-9F26-3CDA-89CE30DBFAFE}"/>
          </ac:spMkLst>
        </pc:spChg>
      </pc:sldChg>
      <pc:sldChg chg="addSp modSp mod">
        <pc:chgData name="Raoul Lannoy" userId="6139caa77b50e358" providerId="LiveId" clId="{90A654D2-15F6-400C-AB1E-6A53FE4DBBE9}" dt="2023-12-05T08:42:10.709" v="36" actId="6549"/>
        <pc:sldMkLst>
          <pc:docMk/>
          <pc:sldMk cId="788444211" sldId="262"/>
        </pc:sldMkLst>
        <pc:spChg chg="add mod">
          <ac:chgData name="Raoul Lannoy" userId="6139caa77b50e358" providerId="LiveId" clId="{90A654D2-15F6-400C-AB1E-6A53FE4DBBE9}" dt="2023-12-05T08:42:10.709" v="36" actId="6549"/>
          <ac:spMkLst>
            <pc:docMk/>
            <pc:sldMk cId="788444211" sldId="262"/>
            <ac:spMk id="3" creationId="{0E0003AB-BA8A-EDDA-2B18-E41CB5357AE8}"/>
          </ac:spMkLst>
        </pc:spChg>
        <pc:picChg chg="mod">
          <ac:chgData name="Raoul Lannoy" userId="6139caa77b50e358" providerId="LiveId" clId="{90A654D2-15F6-400C-AB1E-6A53FE4DBBE9}" dt="2023-12-05T08:41:38.816" v="0" actId="1076"/>
          <ac:picMkLst>
            <pc:docMk/>
            <pc:sldMk cId="788444211" sldId="262"/>
            <ac:picMk id="5" creationId="{822F8297-6A20-F986-5EDC-C2246FEAE71E}"/>
          </ac:picMkLst>
        </pc:picChg>
      </pc:sldChg>
      <pc:sldChg chg="addSp delSp modSp new mod">
        <pc:chgData name="Raoul Lannoy" userId="6139caa77b50e358" providerId="LiveId" clId="{90A654D2-15F6-400C-AB1E-6A53FE4DBBE9}" dt="2023-12-05T08:55:16.073" v="245" actId="14100"/>
        <pc:sldMkLst>
          <pc:docMk/>
          <pc:sldMk cId="2989101761" sldId="263"/>
        </pc:sldMkLst>
        <pc:spChg chg="del">
          <ac:chgData name="Raoul Lannoy" userId="6139caa77b50e358" providerId="LiveId" clId="{90A654D2-15F6-400C-AB1E-6A53FE4DBBE9}" dt="2023-12-05T08:55:07.179" v="243" actId="931"/>
          <ac:spMkLst>
            <pc:docMk/>
            <pc:sldMk cId="2989101761" sldId="263"/>
            <ac:spMk id="3" creationId="{29C84ACC-A946-49BD-ED5E-2C151D82EE87}"/>
          </ac:spMkLst>
        </pc:spChg>
        <pc:picChg chg="add mod">
          <ac:chgData name="Raoul Lannoy" userId="6139caa77b50e358" providerId="LiveId" clId="{90A654D2-15F6-400C-AB1E-6A53FE4DBBE9}" dt="2023-12-05T08:55:16.073" v="245" actId="14100"/>
          <ac:picMkLst>
            <pc:docMk/>
            <pc:sldMk cId="2989101761" sldId="263"/>
            <ac:picMk id="5" creationId="{D98F147B-8DC4-CC5A-076A-6B4AA815BC41}"/>
          </ac:picMkLst>
        </pc:picChg>
      </pc:sldChg>
      <pc:sldChg chg="modSp new mod">
        <pc:chgData name="Raoul Lannoy" userId="6139caa77b50e358" providerId="LiveId" clId="{90A654D2-15F6-400C-AB1E-6A53FE4DBBE9}" dt="2023-12-28T09:10:51.360" v="815" actId="20577"/>
        <pc:sldMkLst>
          <pc:docMk/>
          <pc:sldMk cId="2912463624" sldId="264"/>
        </pc:sldMkLst>
        <pc:spChg chg="mod">
          <ac:chgData name="Raoul Lannoy" userId="6139caa77b50e358" providerId="LiveId" clId="{90A654D2-15F6-400C-AB1E-6A53FE4DBBE9}" dt="2023-12-28T09:10:51.360" v="815" actId="20577"/>
          <ac:spMkLst>
            <pc:docMk/>
            <pc:sldMk cId="2912463624" sldId="264"/>
            <ac:spMk id="3" creationId="{8AC79A3F-996A-1E1D-A9A9-EB6E9D60EF53}"/>
          </ac:spMkLst>
        </pc:spChg>
      </pc:sldChg>
      <pc:sldChg chg="addSp modSp new mod">
        <pc:chgData name="Raoul Lannoy" userId="6139caa77b50e358" providerId="LiveId" clId="{90A654D2-15F6-400C-AB1E-6A53FE4DBBE9}" dt="2023-12-28T19:45:47.584" v="818"/>
        <pc:sldMkLst>
          <pc:docMk/>
          <pc:sldMk cId="736443200" sldId="265"/>
        </pc:sldMkLst>
        <pc:spChg chg="add mod">
          <ac:chgData name="Raoul Lannoy" userId="6139caa77b50e358" providerId="LiveId" clId="{90A654D2-15F6-400C-AB1E-6A53FE4DBBE9}" dt="2023-12-28T19:45:47.584" v="818"/>
          <ac:spMkLst>
            <pc:docMk/>
            <pc:sldMk cId="736443200" sldId="265"/>
            <ac:spMk id="4" creationId="{51B763BE-7AC6-43B0-8EA7-59303E9258AC}"/>
          </ac:spMkLst>
        </pc:spChg>
      </pc:sldChg>
      <pc:sldChg chg="modSp new mod">
        <pc:chgData name="Raoul Lannoy" userId="6139caa77b50e358" providerId="LiveId" clId="{90A654D2-15F6-400C-AB1E-6A53FE4DBBE9}" dt="2024-01-01T18:01:56.675" v="947" actId="27636"/>
        <pc:sldMkLst>
          <pc:docMk/>
          <pc:sldMk cId="996166784" sldId="266"/>
        </pc:sldMkLst>
        <pc:spChg chg="mod">
          <ac:chgData name="Raoul Lannoy" userId="6139caa77b50e358" providerId="LiveId" clId="{90A654D2-15F6-400C-AB1E-6A53FE4DBBE9}" dt="2024-01-01T18:01:56.675" v="947" actId="27636"/>
          <ac:spMkLst>
            <pc:docMk/>
            <pc:sldMk cId="996166784" sldId="266"/>
            <ac:spMk id="3" creationId="{B0EDD92C-F1F9-3915-16E8-F2727C127267}"/>
          </ac:spMkLst>
        </pc:spChg>
      </pc:sldChg>
      <pc:sldChg chg="addSp modSp new mod">
        <pc:chgData name="Raoul Lannoy" userId="6139caa77b50e358" providerId="LiveId" clId="{90A654D2-15F6-400C-AB1E-6A53FE4DBBE9}" dt="2024-01-08T16:20:04.870" v="1048" actId="20577"/>
        <pc:sldMkLst>
          <pc:docMk/>
          <pc:sldMk cId="1881046416" sldId="267"/>
        </pc:sldMkLst>
        <pc:spChg chg="mod">
          <ac:chgData name="Raoul Lannoy" userId="6139caa77b50e358" providerId="LiveId" clId="{90A654D2-15F6-400C-AB1E-6A53FE4DBBE9}" dt="2023-12-30T17:48:03.451" v="846" actId="6549"/>
          <ac:spMkLst>
            <pc:docMk/>
            <pc:sldMk cId="1881046416" sldId="267"/>
            <ac:spMk id="2" creationId="{73DD8642-A56C-F821-9334-0AAA6045B0AE}"/>
          </ac:spMkLst>
        </pc:spChg>
        <pc:spChg chg="mod">
          <ac:chgData name="Raoul Lannoy" userId="6139caa77b50e358" providerId="LiveId" clId="{90A654D2-15F6-400C-AB1E-6A53FE4DBBE9}" dt="2023-12-30T17:49:38.035" v="945" actId="20577"/>
          <ac:spMkLst>
            <pc:docMk/>
            <pc:sldMk cId="1881046416" sldId="267"/>
            <ac:spMk id="3" creationId="{82E1FF14-BA3B-9098-9A41-3F3CB8C2D387}"/>
          </ac:spMkLst>
        </pc:spChg>
        <pc:spChg chg="add mod">
          <ac:chgData name="Raoul Lannoy" userId="6139caa77b50e358" providerId="LiveId" clId="{90A654D2-15F6-400C-AB1E-6A53FE4DBBE9}" dt="2024-01-08T16:20:04.870" v="1048" actId="20577"/>
          <ac:spMkLst>
            <pc:docMk/>
            <pc:sldMk cId="1881046416" sldId="267"/>
            <ac:spMk id="4" creationId="{CF8766D9-00AD-AE35-FE33-EC80A305F100}"/>
          </ac:spMkLst>
        </pc:spChg>
      </pc:sldChg>
      <pc:sldChg chg="modSp new mod">
        <pc:chgData name="Raoul Lannoy" userId="6139caa77b50e358" providerId="LiveId" clId="{90A654D2-15F6-400C-AB1E-6A53FE4DBBE9}" dt="2024-01-07T09:54:05.188" v="953" actId="27636"/>
        <pc:sldMkLst>
          <pc:docMk/>
          <pc:sldMk cId="1069226880" sldId="268"/>
        </pc:sldMkLst>
        <pc:spChg chg="mod">
          <ac:chgData name="Raoul Lannoy" userId="6139caa77b50e358" providerId="LiveId" clId="{90A654D2-15F6-400C-AB1E-6A53FE4DBBE9}" dt="2024-01-07T09:54:05.188" v="953" actId="27636"/>
          <ac:spMkLst>
            <pc:docMk/>
            <pc:sldMk cId="1069226880" sldId="268"/>
            <ac:spMk id="3" creationId="{1D681A73-8490-2006-28D9-AEA68F87AC2C}"/>
          </ac:spMkLst>
        </pc:spChg>
      </pc:sldChg>
      <pc:sldChg chg="addSp modSp new mod ord">
        <pc:chgData name="Raoul Lannoy" userId="6139caa77b50e358" providerId="LiveId" clId="{90A654D2-15F6-400C-AB1E-6A53FE4DBBE9}" dt="2024-01-10T09:36:17.198" v="1107"/>
        <pc:sldMkLst>
          <pc:docMk/>
          <pc:sldMk cId="323754655" sldId="269"/>
        </pc:sldMkLst>
        <pc:spChg chg="mod">
          <ac:chgData name="Raoul Lannoy" userId="6139caa77b50e358" providerId="LiveId" clId="{90A654D2-15F6-400C-AB1E-6A53FE4DBBE9}" dt="2024-01-07T09:56:26.585" v="955"/>
          <ac:spMkLst>
            <pc:docMk/>
            <pc:sldMk cId="323754655" sldId="269"/>
            <ac:spMk id="3" creationId="{DA1ABEA5-B4AD-F951-90B6-AE67A7838287}"/>
          </ac:spMkLst>
        </pc:spChg>
        <pc:spChg chg="add mod">
          <ac:chgData name="Raoul Lannoy" userId="6139caa77b50e358" providerId="LiveId" clId="{90A654D2-15F6-400C-AB1E-6A53FE4DBBE9}" dt="2024-01-09T15:59:00.226" v="1101" actId="14100"/>
          <ac:spMkLst>
            <pc:docMk/>
            <pc:sldMk cId="323754655" sldId="269"/>
            <ac:spMk id="4" creationId="{B7E9F9AA-E540-4CCB-586F-A0C6A42CDC1F}"/>
          </ac:spMkLst>
        </pc:spChg>
        <pc:picChg chg="add mod">
          <ac:chgData name="Raoul Lannoy" userId="6139caa77b50e358" providerId="LiveId" clId="{90A654D2-15F6-400C-AB1E-6A53FE4DBBE9}" dt="2024-01-09T15:40:50.117" v="1080" actId="14100"/>
          <ac:picMkLst>
            <pc:docMk/>
            <pc:sldMk cId="323754655" sldId="269"/>
            <ac:picMk id="5" creationId="{491DE323-1AA1-CD0E-A9E0-B3548A73F76D}"/>
          </ac:picMkLst>
        </pc:picChg>
      </pc:sldChg>
      <pc:sldChg chg="modSp new mod">
        <pc:chgData name="Raoul Lannoy" userId="6139caa77b50e358" providerId="LiveId" clId="{90A654D2-15F6-400C-AB1E-6A53FE4DBBE9}" dt="2024-01-08T19:50:41.512" v="1075" actId="122"/>
        <pc:sldMkLst>
          <pc:docMk/>
          <pc:sldMk cId="3711965599" sldId="270"/>
        </pc:sldMkLst>
        <pc:spChg chg="mod">
          <ac:chgData name="Raoul Lannoy" userId="6139caa77b50e358" providerId="LiveId" clId="{90A654D2-15F6-400C-AB1E-6A53FE4DBBE9}" dt="2024-01-08T19:50:41.512" v="1075" actId="122"/>
          <ac:spMkLst>
            <pc:docMk/>
            <pc:sldMk cId="3711965599" sldId="270"/>
            <ac:spMk id="2" creationId="{D87EA76F-46E1-4635-F669-690FF674D6DC}"/>
          </ac:spMkLst>
        </pc:spChg>
        <pc:spChg chg="mod">
          <ac:chgData name="Raoul Lannoy" userId="6139caa77b50e358" providerId="LiveId" clId="{90A654D2-15F6-400C-AB1E-6A53FE4DBBE9}" dt="2024-01-08T19:50:06.742" v="1067" actId="20577"/>
          <ac:spMkLst>
            <pc:docMk/>
            <pc:sldMk cId="3711965599" sldId="270"/>
            <ac:spMk id="3" creationId="{7E28D6C5-A3A2-B2FC-876D-D53EA12A1A02}"/>
          </ac:spMkLst>
        </pc:spChg>
      </pc:sldChg>
      <pc:sldChg chg="modSp new mod">
        <pc:chgData name="Raoul Lannoy" userId="6139caa77b50e358" providerId="LiveId" clId="{90A654D2-15F6-400C-AB1E-6A53FE4DBBE9}" dt="2024-01-09T10:09:28.037" v="1078" actId="27636"/>
        <pc:sldMkLst>
          <pc:docMk/>
          <pc:sldMk cId="2532604645" sldId="271"/>
        </pc:sldMkLst>
        <pc:spChg chg="mod">
          <ac:chgData name="Raoul Lannoy" userId="6139caa77b50e358" providerId="LiveId" clId="{90A654D2-15F6-400C-AB1E-6A53FE4DBBE9}" dt="2024-01-09T10:09:28.037" v="1078" actId="27636"/>
          <ac:spMkLst>
            <pc:docMk/>
            <pc:sldMk cId="2532604645" sldId="271"/>
            <ac:spMk id="3" creationId="{C4C91947-2927-E33A-E8E9-FB7740CA0987}"/>
          </ac:spMkLst>
        </pc:spChg>
      </pc:sldChg>
      <pc:sldChg chg="new del">
        <pc:chgData name="Raoul Lannoy" userId="6139caa77b50e358" providerId="LiveId" clId="{90A654D2-15F6-400C-AB1E-6A53FE4DBBE9}" dt="2024-01-10T09:30:36.713" v="1105" actId="2696"/>
        <pc:sldMkLst>
          <pc:docMk/>
          <pc:sldMk cId="2763822692" sldId="272"/>
        </pc:sldMkLst>
      </pc:sldChg>
      <pc:sldChg chg="addSp delSp modSp new mod">
        <pc:chgData name="Raoul Lannoy" userId="6139caa77b50e358" providerId="LiveId" clId="{90A654D2-15F6-400C-AB1E-6A53FE4DBBE9}" dt="2024-01-10T09:44:14.250" v="1118" actId="14100"/>
        <pc:sldMkLst>
          <pc:docMk/>
          <pc:sldMk cId="3031071338" sldId="272"/>
        </pc:sldMkLst>
        <pc:spChg chg="del">
          <ac:chgData name="Raoul Lannoy" userId="6139caa77b50e358" providerId="LiveId" clId="{90A654D2-15F6-400C-AB1E-6A53FE4DBBE9}" dt="2024-01-10T09:37:19.716" v="1109" actId="931"/>
          <ac:spMkLst>
            <pc:docMk/>
            <pc:sldMk cId="3031071338" sldId="272"/>
            <ac:spMk id="3" creationId="{AC62ED13-1DE7-21D3-E107-01A171F816A2}"/>
          </ac:spMkLst>
        </pc:spChg>
        <pc:spChg chg="add mod">
          <ac:chgData name="Raoul Lannoy" userId="6139caa77b50e358" providerId="LiveId" clId="{90A654D2-15F6-400C-AB1E-6A53FE4DBBE9}" dt="2024-01-10T09:43:38.528" v="1115" actId="21"/>
          <ac:spMkLst>
            <pc:docMk/>
            <pc:sldMk cId="3031071338" sldId="272"/>
            <ac:spMk id="9" creationId="{CF8D40AF-88D3-5CB7-C9AB-F5DAB8D76C24}"/>
          </ac:spMkLst>
        </pc:spChg>
        <pc:picChg chg="add del mod">
          <ac:chgData name="Raoul Lannoy" userId="6139caa77b50e358" providerId="LiveId" clId="{90A654D2-15F6-400C-AB1E-6A53FE4DBBE9}" dt="2024-01-10T09:43:38.528" v="1115" actId="21"/>
          <ac:picMkLst>
            <pc:docMk/>
            <pc:sldMk cId="3031071338" sldId="272"/>
            <ac:picMk id="5" creationId="{96A9C085-1723-D785-AEEC-5E338DD3C89C}"/>
          </ac:picMkLst>
        </pc:picChg>
        <pc:picChg chg="add mod">
          <ac:chgData name="Raoul Lannoy" userId="6139caa77b50e358" providerId="LiveId" clId="{90A654D2-15F6-400C-AB1E-6A53FE4DBBE9}" dt="2024-01-10T09:44:14.250" v="1118" actId="14100"/>
          <ac:picMkLst>
            <pc:docMk/>
            <pc:sldMk cId="3031071338" sldId="272"/>
            <ac:picMk id="7" creationId="{6302AF93-0BE2-464A-B223-D25DD1997D4C}"/>
          </ac:picMkLst>
        </pc:picChg>
      </pc:sldChg>
      <pc:sldChg chg="new del">
        <pc:chgData name="Raoul Lannoy" userId="6139caa77b50e358" providerId="LiveId" clId="{90A654D2-15F6-400C-AB1E-6A53FE4DBBE9}" dt="2024-01-10T09:29:43.434" v="1103" actId="2696"/>
        <pc:sldMkLst>
          <pc:docMk/>
          <pc:sldMk cId="3150404242" sldId="272"/>
        </pc:sldMkLst>
      </pc:sldChg>
      <pc:sldChg chg="addSp delSp modSp new mod">
        <pc:chgData name="Raoul Lannoy" userId="6139caa77b50e358" providerId="LiveId" clId="{90A654D2-15F6-400C-AB1E-6A53FE4DBBE9}" dt="2024-01-10T09:45:12.713" v="1146" actId="122"/>
        <pc:sldMkLst>
          <pc:docMk/>
          <pc:sldMk cId="3612507996" sldId="273"/>
        </pc:sldMkLst>
        <pc:spChg chg="mod">
          <ac:chgData name="Raoul Lannoy" userId="6139caa77b50e358" providerId="LiveId" clId="{90A654D2-15F6-400C-AB1E-6A53FE4DBBE9}" dt="2024-01-10T09:45:12.713" v="1146" actId="122"/>
          <ac:spMkLst>
            <pc:docMk/>
            <pc:sldMk cId="3612507996" sldId="273"/>
            <ac:spMk id="2" creationId="{B44C5434-9510-A98C-C92C-19EE9C815164}"/>
          </ac:spMkLst>
        </pc:spChg>
        <pc:spChg chg="del">
          <ac:chgData name="Raoul Lannoy" userId="6139caa77b50e358" providerId="LiveId" clId="{90A654D2-15F6-400C-AB1E-6A53FE4DBBE9}" dt="2024-01-10T09:44:38.764" v="1120" actId="931"/>
          <ac:spMkLst>
            <pc:docMk/>
            <pc:sldMk cId="3612507996" sldId="273"/>
            <ac:spMk id="3" creationId="{98EAE30A-D28E-01BC-748E-145C0BFA5A19}"/>
          </ac:spMkLst>
        </pc:spChg>
        <pc:picChg chg="add mod">
          <ac:chgData name="Raoul Lannoy" userId="6139caa77b50e358" providerId="LiveId" clId="{90A654D2-15F6-400C-AB1E-6A53FE4DBBE9}" dt="2024-01-10T09:44:38.764" v="1120" actId="931"/>
          <ac:picMkLst>
            <pc:docMk/>
            <pc:sldMk cId="3612507996" sldId="273"/>
            <ac:picMk id="5" creationId="{99A39799-9C00-D50B-3953-44B9D5A95C1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DB1A2-C775-8332-D1BD-3236C555A5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DF7EB189-CB31-0649-2CB3-E93F6F514B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BF95D2B5-D683-35BD-C29D-3C4E4AED9504}"/>
              </a:ext>
            </a:extLst>
          </p:cNvPr>
          <p:cNvSpPr>
            <a:spLocks noGrp="1"/>
          </p:cNvSpPr>
          <p:nvPr>
            <p:ph type="dt" sz="half" idx="10"/>
          </p:nvPr>
        </p:nvSpPr>
        <p:spPr/>
        <p:txBody>
          <a:bodyPr/>
          <a:lstStyle/>
          <a:p>
            <a:fld id="{B7139EC5-7D00-43EC-832D-B80BA4FD7D93}" type="datetimeFigureOut">
              <a:rPr lang="fr-BE" smtClean="0"/>
              <a:t>10-01-24</a:t>
            </a:fld>
            <a:endParaRPr lang="fr-BE"/>
          </a:p>
        </p:txBody>
      </p:sp>
      <p:sp>
        <p:nvSpPr>
          <p:cNvPr id="5" name="Espace réservé du pied de page 4">
            <a:extLst>
              <a:ext uri="{FF2B5EF4-FFF2-40B4-BE49-F238E27FC236}">
                <a16:creationId xmlns:a16="http://schemas.microsoft.com/office/drawing/2014/main" id="{0FD70FBB-1B3D-F43C-3D67-F7007050E2E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BAE5BEA-D2AE-58AA-5E12-A036D9B5588E}"/>
              </a:ext>
            </a:extLst>
          </p:cNvPr>
          <p:cNvSpPr>
            <a:spLocks noGrp="1"/>
          </p:cNvSpPr>
          <p:nvPr>
            <p:ph type="sldNum" sz="quarter" idx="12"/>
          </p:nvPr>
        </p:nvSpPr>
        <p:spPr/>
        <p:txBody>
          <a:bodyPr/>
          <a:lstStyle/>
          <a:p>
            <a:fld id="{B8F68F34-0C6B-47FE-9600-ABB495579E85}" type="slidenum">
              <a:rPr lang="fr-BE" smtClean="0"/>
              <a:t>‹N°›</a:t>
            </a:fld>
            <a:endParaRPr lang="fr-BE"/>
          </a:p>
        </p:txBody>
      </p:sp>
    </p:spTree>
    <p:extLst>
      <p:ext uri="{BB962C8B-B14F-4D97-AF65-F5344CB8AC3E}">
        <p14:creationId xmlns:p14="http://schemas.microsoft.com/office/powerpoint/2010/main" val="117993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7E7D1-DB56-B615-DE21-2A5DA37FC4B9}"/>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6835E2D3-95C4-ECF0-1F13-D3D860C01B9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AAF2A60-6B79-F7B0-46E7-F85A255FB42B}"/>
              </a:ext>
            </a:extLst>
          </p:cNvPr>
          <p:cNvSpPr>
            <a:spLocks noGrp="1"/>
          </p:cNvSpPr>
          <p:nvPr>
            <p:ph type="dt" sz="half" idx="10"/>
          </p:nvPr>
        </p:nvSpPr>
        <p:spPr/>
        <p:txBody>
          <a:bodyPr/>
          <a:lstStyle/>
          <a:p>
            <a:fld id="{B7139EC5-7D00-43EC-832D-B80BA4FD7D93}" type="datetimeFigureOut">
              <a:rPr lang="fr-BE" smtClean="0"/>
              <a:t>10-01-24</a:t>
            </a:fld>
            <a:endParaRPr lang="fr-BE"/>
          </a:p>
        </p:txBody>
      </p:sp>
      <p:sp>
        <p:nvSpPr>
          <p:cNvPr id="5" name="Espace réservé du pied de page 4">
            <a:extLst>
              <a:ext uri="{FF2B5EF4-FFF2-40B4-BE49-F238E27FC236}">
                <a16:creationId xmlns:a16="http://schemas.microsoft.com/office/drawing/2014/main" id="{DC83DE64-EFE0-25DD-A6FA-66CDB0FCDCA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F82628D-8D65-16D8-ADCD-C8C1D381128F}"/>
              </a:ext>
            </a:extLst>
          </p:cNvPr>
          <p:cNvSpPr>
            <a:spLocks noGrp="1"/>
          </p:cNvSpPr>
          <p:nvPr>
            <p:ph type="sldNum" sz="quarter" idx="12"/>
          </p:nvPr>
        </p:nvSpPr>
        <p:spPr/>
        <p:txBody>
          <a:bodyPr/>
          <a:lstStyle/>
          <a:p>
            <a:fld id="{B8F68F34-0C6B-47FE-9600-ABB495579E85}" type="slidenum">
              <a:rPr lang="fr-BE" smtClean="0"/>
              <a:t>‹N°›</a:t>
            </a:fld>
            <a:endParaRPr lang="fr-BE"/>
          </a:p>
        </p:txBody>
      </p:sp>
    </p:spTree>
    <p:extLst>
      <p:ext uri="{BB962C8B-B14F-4D97-AF65-F5344CB8AC3E}">
        <p14:creationId xmlns:p14="http://schemas.microsoft.com/office/powerpoint/2010/main" val="302475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C5E5518-B3AD-0EBF-47C8-624D14B3727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6281353A-52A3-CCA3-4D68-A13B42C71F8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BCADBAB-1942-883C-568F-624135620DDB}"/>
              </a:ext>
            </a:extLst>
          </p:cNvPr>
          <p:cNvSpPr>
            <a:spLocks noGrp="1"/>
          </p:cNvSpPr>
          <p:nvPr>
            <p:ph type="dt" sz="half" idx="10"/>
          </p:nvPr>
        </p:nvSpPr>
        <p:spPr/>
        <p:txBody>
          <a:bodyPr/>
          <a:lstStyle/>
          <a:p>
            <a:fld id="{B7139EC5-7D00-43EC-832D-B80BA4FD7D93}" type="datetimeFigureOut">
              <a:rPr lang="fr-BE" smtClean="0"/>
              <a:t>10-01-24</a:t>
            </a:fld>
            <a:endParaRPr lang="fr-BE"/>
          </a:p>
        </p:txBody>
      </p:sp>
      <p:sp>
        <p:nvSpPr>
          <p:cNvPr id="5" name="Espace réservé du pied de page 4">
            <a:extLst>
              <a:ext uri="{FF2B5EF4-FFF2-40B4-BE49-F238E27FC236}">
                <a16:creationId xmlns:a16="http://schemas.microsoft.com/office/drawing/2014/main" id="{3990449B-D87C-8B3A-9E37-EF40A64E676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B604D95-CD02-9530-B42A-43BE86697718}"/>
              </a:ext>
            </a:extLst>
          </p:cNvPr>
          <p:cNvSpPr>
            <a:spLocks noGrp="1"/>
          </p:cNvSpPr>
          <p:nvPr>
            <p:ph type="sldNum" sz="quarter" idx="12"/>
          </p:nvPr>
        </p:nvSpPr>
        <p:spPr/>
        <p:txBody>
          <a:bodyPr/>
          <a:lstStyle/>
          <a:p>
            <a:fld id="{B8F68F34-0C6B-47FE-9600-ABB495579E85}" type="slidenum">
              <a:rPr lang="fr-BE" smtClean="0"/>
              <a:t>‹N°›</a:t>
            </a:fld>
            <a:endParaRPr lang="fr-BE"/>
          </a:p>
        </p:txBody>
      </p:sp>
    </p:spTree>
    <p:extLst>
      <p:ext uri="{BB962C8B-B14F-4D97-AF65-F5344CB8AC3E}">
        <p14:creationId xmlns:p14="http://schemas.microsoft.com/office/powerpoint/2010/main" val="145830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50113A-0CCA-565F-2FBB-9C231A581117}"/>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E73539E-E747-7C0D-963D-99A3D1F10D4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4B90343-3A53-887D-BFA6-6347D7F19192}"/>
              </a:ext>
            </a:extLst>
          </p:cNvPr>
          <p:cNvSpPr>
            <a:spLocks noGrp="1"/>
          </p:cNvSpPr>
          <p:nvPr>
            <p:ph type="dt" sz="half" idx="10"/>
          </p:nvPr>
        </p:nvSpPr>
        <p:spPr/>
        <p:txBody>
          <a:bodyPr/>
          <a:lstStyle/>
          <a:p>
            <a:fld id="{B7139EC5-7D00-43EC-832D-B80BA4FD7D93}" type="datetimeFigureOut">
              <a:rPr lang="fr-BE" smtClean="0"/>
              <a:t>10-01-24</a:t>
            </a:fld>
            <a:endParaRPr lang="fr-BE"/>
          </a:p>
        </p:txBody>
      </p:sp>
      <p:sp>
        <p:nvSpPr>
          <p:cNvPr id="5" name="Espace réservé du pied de page 4">
            <a:extLst>
              <a:ext uri="{FF2B5EF4-FFF2-40B4-BE49-F238E27FC236}">
                <a16:creationId xmlns:a16="http://schemas.microsoft.com/office/drawing/2014/main" id="{0CB6BE8D-1942-D03F-6639-B44151B3EB0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1D3A7EE-F0CF-DBB6-B2D8-D5A229C67B16}"/>
              </a:ext>
            </a:extLst>
          </p:cNvPr>
          <p:cNvSpPr>
            <a:spLocks noGrp="1"/>
          </p:cNvSpPr>
          <p:nvPr>
            <p:ph type="sldNum" sz="quarter" idx="12"/>
          </p:nvPr>
        </p:nvSpPr>
        <p:spPr/>
        <p:txBody>
          <a:bodyPr/>
          <a:lstStyle/>
          <a:p>
            <a:fld id="{B8F68F34-0C6B-47FE-9600-ABB495579E85}" type="slidenum">
              <a:rPr lang="fr-BE" smtClean="0"/>
              <a:t>‹N°›</a:t>
            </a:fld>
            <a:endParaRPr lang="fr-BE"/>
          </a:p>
        </p:txBody>
      </p:sp>
    </p:spTree>
    <p:extLst>
      <p:ext uri="{BB962C8B-B14F-4D97-AF65-F5344CB8AC3E}">
        <p14:creationId xmlns:p14="http://schemas.microsoft.com/office/powerpoint/2010/main" val="283577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55075C-4527-DA15-A988-0B3D1BEAC46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21D8F009-CA4B-0BAC-A6A4-AAB0B44E1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7FC9E07-B293-AFB5-5E9F-FF210BBBD48E}"/>
              </a:ext>
            </a:extLst>
          </p:cNvPr>
          <p:cNvSpPr>
            <a:spLocks noGrp="1"/>
          </p:cNvSpPr>
          <p:nvPr>
            <p:ph type="dt" sz="half" idx="10"/>
          </p:nvPr>
        </p:nvSpPr>
        <p:spPr/>
        <p:txBody>
          <a:bodyPr/>
          <a:lstStyle/>
          <a:p>
            <a:fld id="{B7139EC5-7D00-43EC-832D-B80BA4FD7D93}" type="datetimeFigureOut">
              <a:rPr lang="fr-BE" smtClean="0"/>
              <a:t>10-01-24</a:t>
            </a:fld>
            <a:endParaRPr lang="fr-BE"/>
          </a:p>
        </p:txBody>
      </p:sp>
      <p:sp>
        <p:nvSpPr>
          <p:cNvPr id="5" name="Espace réservé du pied de page 4">
            <a:extLst>
              <a:ext uri="{FF2B5EF4-FFF2-40B4-BE49-F238E27FC236}">
                <a16:creationId xmlns:a16="http://schemas.microsoft.com/office/drawing/2014/main" id="{CB5B7A05-53F8-EE30-E936-9188C5A46F1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7A908FDB-16DE-F0A4-933F-260DC76D4B6E}"/>
              </a:ext>
            </a:extLst>
          </p:cNvPr>
          <p:cNvSpPr>
            <a:spLocks noGrp="1"/>
          </p:cNvSpPr>
          <p:nvPr>
            <p:ph type="sldNum" sz="quarter" idx="12"/>
          </p:nvPr>
        </p:nvSpPr>
        <p:spPr/>
        <p:txBody>
          <a:bodyPr/>
          <a:lstStyle/>
          <a:p>
            <a:fld id="{B8F68F34-0C6B-47FE-9600-ABB495579E85}" type="slidenum">
              <a:rPr lang="fr-BE" smtClean="0"/>
              <a:t>‹N°›</a:t>
            </a:fld>
            <a:endParaRPr lang="fr-BE"/>
          </a:p>
        </p:txBody>
      </p:sp>
    </p:spTree>
    <p:extLst>
      <p:ext uri="{BB962C8B-B14F-4D97-AF65-F5344CB8AC3E}">
        <p14:creationId xmlns:p14="http://schemas.microsoft.com/office/powerpoint/2010/main" val="182011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72DD9F-9AE8-92A5-FD01-0345A152F1F4}"/>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391942F-371E-CD58-BB19-5C6FDBDB3EC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64E8EE75-87F4-9D59-69CF-EC9EA1EC181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D8042713-0311-C041-F906-515E040EC61D}"/>
              </a:ext>
            </a:extLst>
          </p:cNvPr>
          <p:cNvSpPr>
            <a:spLocks noGrp="1"/>
          </p:cNvSpPr>
          <p:nvPr>
            <p:ph type="dt" sz="half" idx="10"/>
          </p:nvPr>
        </p:nvSpPr>
        <p:spPr/>
        <p:txBody>
          <a:bodyPr/>
          <a:lstStyle/>
          <a:p>
            <a:fld id="{B7139EC5-7D00-43EC-832D-B80BA4FD7D93}" type="datetimeFigureOut">
              <a:rPr lang="fr-BE" smtClean="0"/>
              <a:t>10-01-24</a:t>
            </a:fld>
            <a:endParaRPr lang="fr-BE"/>
          </a:p>
        </p:txBody>
      </p:sp>
      <p:sp>
        <p:nvSpPr>
          <p:cNvPr id="6" name="Espace réservé du pied de page 5">
            <a:extLst>
              <a:ext uri="{FF2B5EF4-FFF2-40B4-BE49-F238E27FC236}">
                <a16:creationId xmlns:a16="http://schemas.microsoft.com/office/drawing/2014/main" id="{B6C5C327-C689-A23C-1068-B9491559368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42603E80-8FC3-C782-0CCC-B6864B3040B5}"/>
              </a:ext>
            </a:extLst>
          </p:cNvPr>
          <p:cNvSpPr>
            <a:spLocks noGrp="1"/>
          </p:cNvSpPr>
          <p:nvPr>
            <p:ph type="sldNum" sz="quarter" idx="12"/>
          </p:nvPr>
        </p:nvSpPr>
        <p:spPr/>
        <p:txBody>
          <a:bodyPr/>
          <a:lstStyle/>
          <a:p>
            <a:fld id="{B8F68F34-0C6B-47FE-9600-ABB495579E85}" type="slidenum">
              <a:rPr lang="fr-BE" smtClean="0"/>
              <a:t>‹N°›</a:t>
            </a:fld>
            <a:endParaRPr lang="fr-BE"/>
          </a:p>
        </p:txBody>
      </p:sp>
    </p:spTree>
    <p:extLst>
      <p:ext uri="{BB962C8B-B14F-4D97-AF65-F5344CB8AC3E}">
        <p14:creationId xmlns:p14="http://schemas.microsoft.com/office/powerpoint/2010/main" val="245773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70401-B214-40B3-58E6-EAA60A774448}"/>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2F5B903-788A-82ED-E9DF-D75B6DD8D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2C8FBA-3745-E7A0-6AFF-EF1F5681418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5F300AF2-6B8A-6624-24D0-7F99691400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DF5DCD1-4211-A22A-732A-27A32DBD613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885776F5-E4EF-9FC2-98EC-5C990615718E}"/>
              </a:ext>
            </a:extLst>
          </p:cNvPr>
          <p:cNvSpPr>
            <a:spLocks noGrp="1"/>
          </p:cNvSpPr>
          <p:nvPr>
            <p:ph type="dt" sz="half" idx="10"/>
          </p:nvPr>
        </p:nvSpPr>
        <p:spPr/>
        <p:txBody>
          <a:bodyPr/>
          <a:lstStyle/>
          <a:p>
            <a:fld id="{B7139EC5-7D00-43EC-832D-B80BA4FD7D93}" type="datetimeFigureOut">
              <a:rPr lang="fr-BE" smtClean="0"/>
              <a:t>10-01-24</a:t>
            </a:fld>
            <a:endParaRPr lang="fr-BE"/>
          </a:p>
        </p:txBody>
      </p:sp>
      <p:sp>
        <p:nvSpPr>
          <p:cNvPr id="8" name="Espace réservé du pied de page 7">
            <a:extLst>
              <a:ext uri="{FF2B5EF4-FFF2-40B4-BE49-F238E27FC236}">
                <a16:creationId xmlns:a16="http://schemas.microsoft.com/office/drawing/2014/main" id="{6F90BF02-C061-E7B5-9D7D-0C800209FDC0}"/>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3B2CF19A-80BC-381B-21F1-876B118E32F2}"/>
              </a:ext>
            </a:extLst>
          </p:cNvPr>
          <p:cNvSpPr>
            <a:spLocks noGrp="1"/>
          </p:cNvSpPr>
          <p:nvPr>
            <p:ph type="sldNum" sz="quarter" idx="12"/>
          </p:nvPr>
        </p:nvSpPr>
        <p:spPr/>
        <p:txBody>
          <a:bodyPr/>
          <a:lstStyle/>
          <a:p>
            <a:fld id="{B8F68F34-0C6B-47FE-9600-ABB495579E85}" type="slidenum">
              <a:rPr lang="fr-BE" smtClean="0"/>
              <a:t>‹N°›</a:t>
            </a:fld>
            <a:endParaRPr lang="fr-BE"/>
          </a:p>
        </p:txBody>
      </p:sp>
    </p:spTree>
    <p:extLst>
      <p:ext uri="{BB962C8B-B14F-4D97-AF65-F5344CB8AC3E}">
        <p14:creationId xmlns:p14="http://schemas.microsoft.com/office/powerpoint/2010/main" val="44292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E8CAFD-0F7D-9B31-C77E-A8056B5FEA0E}"/>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164B8C6A-BF03-0417-CF0A-194BACBBB3FC}"/>
              </a:ext>
            </a:extLst>
          </p:cNvPr>
          <p:cNvSpPr>
            <a:spLocks noGrp="1"/>
          </p:cNvSpPr>
          <p:nvPr>
            <p:ph type="dt" sz="half" idx="10"/>
          </p:nvPr>
        </p:nvSpPr>
        <p:spPr/>
        <p:txBody>
          <a:bodyPr/>
          <a:lstStyle/>
          <a:p>
            <a:fld id="{B7139EC5-7D00-43EC-832D-B80BA4FD7D93}" type="datetimeFigureOut">
              <a:rPr lang="fr-BE" smtClean="0"/>
              <a:t>10-01-24</a:t>
            </a:fld>
            <a:endParaRPr lang="fr-BE"/>
          </a:p>
        </p:txBody>
      </p:sp>
      <p:sp>
        <p:nvSpPr>
          <p:cNvPr id="4" name="Espace réservé du pied de page 3">
            <a:extLst>
              <a:ext uri="{FF2B5EF4-FFF2-40B4-BE49-F238E27FC236}">
                <a16:creationId xmlns:a16="http://schemas.microsoft.com/office/drawing/2014/main" id="{BF38EC91-1658-0282-5478-40C489D4AF21}"/>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655F4D73-F0BF-28A5-9034-B99B2D67E84B}"/>
              </a:ext>
            </a:extLst>
          </p:cNvPr>
          <p:cNvSpPr>
            <a:spLocks noGrp="1"/>
          </p:cNvSpPr>
          <p:nvPr>
            <p:ph type="sldNum" sz="quarter" idx="12"/>
          </p:nvPr>
        </p:nvSpPr>
        <p:spPr/>
        <p:txBody>
          <a:bodyPr/>
          <a:lstStyle/>
          <a:p>
            <a:fld id="{B8F68F34-0C6B-47FE-9600-ABB495579E85}" type="slidenum">
              <a:rPr lang="fr-BE" smtClean="0"/>
              <a:t>‹N°›</a:t>
            </a:fld>
            <a:endParaRPr lang="fr-BE"/>
          </a:p>
        </p:txBody>
      </p:sp>
    </p:spTree>
    <p:extLst>
      <p:ext uri="{BB962C8B-B14F-4D97-AF65-F5344CB8AC3E}">
        <p14:creationId xmlns:p14="http://schemas.microsoft.com/office/powerpoint/2010/main" val="137443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47C3F2E-D3D0-5EDE-6715-15FD6150FC8A}"/>
              </a:ext>
            </a:extLst>
          </p:cNvPr>
          <p:cNvSpPr>
            <a:spLocks noGrp="1"/>
          </p:cNvSpPr>
          <p:nvPr>
            <p:ph type="dt" sz="half" idx="10"/>
          </p:nvPr>
        </p:nvSpPr>
        <p:spPr/>
        <p:txBody>
          <a:bodyPr/>
          <a:lstStyle/>
          <a:p>
            <a:fld id="{B7139EC5-7D00-43EC-832D-B80BA4FD7D93}" type="datetimeFigureOut">
              <a:rPr lang="fr-BE" smtClean="0"/>
              <a:t>10-01-24</a:t>
            </a:fld>
            <a:endParaRPr lang="fr-BE"/>
          </a:p>
        </p:txBody>
      </p:sp>
      <p:sp>
        <p:nvSpPr>
          <p:cNvPr id="3" name="Espace réservé du pied de page 2">
            <a:extLst>
              <a:ext uri="{FF2B5EF4-FFF2-40B4-BE49-F238E27FC236}">
                <a16:creationId xmlns:a16="http://schemas.microsoft.com/office/drawing/2014/main" id="{3A39BB40-85B2-2011-85B7-2C55DB05ECCC}"/>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711F4FFA-B91C-EAB6-4117-CD945281E2B1}"/>
              </a:ext>
            </a:extLst>
          </p:cNvPr>
          <p:cNvSpPr>
            <a:spLocks noGrp="1"/>
          </p:cNvSpPr>
          <p:nvPr>
            <p:ph type="sldNum" sz="quarter" idx="12"/>
          </p:nvPr>
        </p:nvSpPr>
        <p:spPr/>
        <p:txBody>
          <a:bodyPr/>
          <a:lstStyle/>
          <a:p>
            <a:fld id="{B8F68F34-0C6B-47FE-9600-ABB495579E85}" type="slidenum">
              <a:rPr lang="fr-BE" smtClean="0"/>
              <a:t>‹N°›</a:t>
            </a:fld>
            <a:endParaRPr lang="fr-BE"/>
          </a:p>
        </p:txBody>
      </p:sp>
    </p:spTree>
    <p:extLst>
      <p:ext uri="{BB962C8B-B14F-4D97-AF65-F5344CB8AC3E}">
        <p14:creationId xmlns:p14="http://schemas.microsoft.com/office/powerpoint/2010/main" val="85452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00B2F-2CFB-6E1E-A3C7-E00898E5BBC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84088DCD-DDA2-0661-9ED7-FBD79125A6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3E08FFB4-EFA0-0B25-E89C-1996DEDF1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A4000E-E7A0-E178-10DE-499142E353D8}"/>
              </a:ext>
            </a:extLst>
          </p:cNvPr>
          <p:cNvSpPr>
            <a:spLocks noGrp="1"/>
          </p:cNvSpPr>
          <p:nvPr>
            <p:ph type="dt" sz="half" idx="10"/>
          </p:nvPr>
        </p:nvSpPr>
        <p:spPr/>
        <p:txBody>
          <a:bodyPr/>
          <a:lstStyle/>
          <a:p>
            <a:fld id="{B7139EC5-7D00-43EC-832D-B80BA4FD7D93}" type="datetimeFigureOut">
              <a:rPr lang="fr-BE" smtClean="0"/>
              <a:t>10-01-24</a:t>
            </a:fld>
            <a:endParaRPr lang="fr-BE"/>
          </a:p>
        </p:txBody>
      </p:sp>
      <p:sp>
        <p:nvSpPr>
          <p:cNvPr id="6" name="Espace réservé du pied de page 5">
            <a:extLst>
              <a:ext uri="{FF2B5EF4-FFF2-40B4-BE49-F238E27FC236}">
                <a16:creationId xmlns:a16="http://schemas.microsoft.com/office/drawing/2014/main" id="{2BBF6151-B17A-8235-E252-1CA1ABCDE9B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D92C2B80-ADDC-B3E6-6285-CFFC82E9C344}"/>
              </a:ext>
            </a:extLst>
          </p:cNvPr>
          <p:cNvSpPr>
            <a:spLocks noGrp="1"/>
          </p:cNvSpPr>
          <p:nvPr>
            <p:ph type="sldNum" sz="quarter" idx="12"/>
          </p:nvPr>
        </p:nvSpPr>
        <p:spPr/>
        <p:txBody>
          <a:bodyPr/>
          <a:lstStyle/>
          <a:p>
            <a:fld id="{B8F68F34-0C6B-47FE-9600-ABB495579E85}" type="slidenum">
              <a:rPr lang="fr-BE" smtClean="0"/>
              <a:t>‹N°›</a:t>
            </a:fld>
            <a:endParaRPr lang="fr-BE"/>
          </a:p>
        </p:txBody>
      </p:sp>
    </p:spTree>
    <p:extLst>
      <p:ext uri="{BB962C8B-B14F-4D97-AF65-F5344CB8AC3E}">
        <p14:creationId xmlns:p14="http://schemas.microsoft.com/office/powerpoint/2010/main" val="43051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9A07D-22EE-4867-D78F-96989BFB48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95601271-52D0-65AA-4E35-F18FA5F50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C4119AEE-4F26-A8C6-CCD0-D72B871DF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76CAEE4-1657-D0F6-CE15-B0521FF92C24}"/>
              </a:ext>
            </a:extLst>
          </p:cNvPr>
          <p:cNvSpPr>
            <a:spLocks noGrp="1"/>
          </p:cNvSpPr>
          <p:nvPr>
            <p:ph type="dt" sz="half" idx="10"/>
          </p:nvPr>
        </p:nvSpPr>
        <p:spPr/>
        <p:txBody>
          <a:bodyPr/>
          <a:lstStyle/>
          <a:p>
            <a:fld id="{B7139EC5-7D00-43EC-832D-B80BA4FD7D93}" type="datetimeFigureOut">
              <a:rPr lang="fr-BE" smtClean="0"/>
              <a:t>10-01-24</a:t>
            </a:fld>
            <a:endParaRPr lang="fr-BE"/>
          </a:p>
        </p:txBody>
      </p:sp>
      <p:sp>
        <p:nvSpPr>
          <p:cNvPr id="6" name="Espace réservé du pied de page 5">
            <a:extLst>
              <a:ext uri="{FF2B5EF4-FFF2-40B4-BE49-F238E27FC236}">
                <a16:creationId xmlns:a16="http://schemas.microsoft.com/office/drawing/2014/main" id="{D3428597-020B-D26D-D647-6AE7FAF1554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EE4B0280-D295-9C7A-B325-8F2B45C6DFDA}"/>
              </a:ext>
            </a:extLst>
          </p:cNvPr>
          <p:cNvSpPr>
            <a:spLocks noGrp="1"/>
          </p:cNvSpPr>
          <p:nvPr>
            <p:ph type="sldNum" sz="quarter" idx="12"/>
          </p:nvPr>
        </p:nvSpPr>
        <p:spPr/>
        <p:txBody>
          <a:bodyPr/>
          <a:lstStyle/>
          <a:p>
            <a:fld id="{B8F68F34-0C6B-47FE-9600-ABB495579E85}" type="slidenum">
              <a:rPr lang="fr-BE" smtClean="0"/>
              <a:t>‹N°›</a:t>
            </a:fld>
            <a:endParaRPr lang="fr-BE"/>
          </a:p>
        </p:txBody>
      </p:sp>
    </p:spTree>
    <p:extLst>
      <p:ext uri="{BB962C8B-B14F-4D97-AF65-F5344CB8AC3E}">
        <p14:creationId xmlns:p14="http://schemas.microsoft.com/office/powerpoint/2010/main" val="358281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03DF076-CB69-49EE-93D6-71864C62A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43BD37BA-1DB8-4E32-E607-CB152E2E6E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4BCC290-6C09-8CB5-C1DF-3DAF7D12F8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39EC5-7D00-43EC-832D-B80BA4FD7D93}" type="datetimeFigureOut">
              <a:rPr lang="fr-BE" smtClean="0"/>
              <a:t>10-01-24</a:t>
            </a:fld>
            <a:endParaRPr lang="fr-BE"/>
          </a:p>
        </p:txBody>
      </p:sp>
      <p:sp>
        <p:nvSpPr>
          <p:cNvPr id="5" name="Espace réservé du pied de page 4">
            <a:extLst>
              <a:ext uri="{FF2B5EF4-FFF2-40B4-BE49-F238E27FC236}">
                <a16:creationId xmlns:a16="http://schemas.microsoft.com/office/drawing/2014/main" id="{C45B0D9C-60D7-2C48-05F4-A9549381CA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FD32C915-99E1-B1CB-6066-1127FDB63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8F34-0C6B-47FE-9600-ABB495579E85}" type="slidenum">
              <a:rPr lang="fr-BE" smtClean="0"/>
              <a:t>‹N°›</a:t>
            </a:fld>
            <a:endParaRPr lang="fr-BE"/>
          </a:p>
        </p:txBody>
      </p:sp>
    </p:spTree>
    <p:extLst>
      <p:ext uri="{BB962C8B-B14F-4D97-AF65-F5344CB8AC3E}">
        <p14:creationId xmlns:p14="http://schemas.microsoft.com/office/powerpoint/2010/main" val="3731813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hyperlink" Target="https://d.docs.live.net/6139caa77b50e358/Bureau/tens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astrosurf.com/luxorion/loi-hubble-lemaitre2.htm#quete-explica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7EDJWnGPxwQ?start=1606&amp;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94E93-5719-5230-D6C2-D3B4E475E2F9}"/>
              </a:ext>
            </a:extLst>
          </p:cNvPr>
          <p:cNvSpPr>
            <a:spLocks noGrp="1"/>
          </p:cNvSpPr>
          <p:nvPr>
            <p:ph type="ctrTitle"/>
          </p:nvPr>
        </p:nvSpPr>
        <p:spPr/>
        <p:txBody>
          <a:bodyPr/>
          <a:lstStyle/>
          <a:p>
            <a:r>
              <a:rPr lang="fr-BE" dirty="0"/>
              <a:t>Tension de Hubble</a:t>
            </a:r>
          </a:p>
        </p:txBody>
      </p:sp>
      <p:sp>
        <p:nvSpPr>
          <p:cNvPr id="3" name="Sous-titre 2">
            <a:extLst>
              <a:ext uri="{FF2B5EF4-FFF2-40B4-BE49-F238E27FC236}">
                <a16:creationId xmlns:a16="http://schemas.microsoft.com/office/drawing/2014/main" id="{2413F489-D5AE-09FA-C9CE-69977FB01D14}"/>
              </a:ext>
            </a:extLst>
          </p:cNvPr>
          <p:cNvSpPr>
            <a:spLocks noGrp="1"/>
          </p:cNvSpPr>
          <p:nvPr>
            <p:ph type="subTitle" idx="1"/>
          </p:nvPr>
        </p:nvSpPr>
        <p:spPr/>
        <p:txBody>
          <a:bodyPr/>
          <a:lstStyle/>
          <a:p>
            <a:endParaRPr lang="fr-BE"/>
          </a:p>
        </p:txBody>
      </p:sp>
      <p:pic>
        <p:nvPicPr>
          <p:cNvPr id="5" name="Image 4">
            <a:extLst>
              <a:ext uri="{FF2B5EF4-FFF2-40B4-BE49-F238E27FC236}">
                <a16:creationId xmlns:a16="http://schemas.microsoft.com/office/drawing/2014/main" id="{7107EED5-2A97-DD50-FADF-E5E82A2CE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757" y="0"/>
            <a:ext cx="9134485" cy="6858000"/>
          </a:xfrm>
          <a:prstGeom prst="rect">
            <a:avLst/>
          </a:prstGeom>
        </p:spPr>
      </p:pic>
      <p:sp>
        <p:nvSpPr>
          <p:cNvPr id="4" name="ZoneTexte 3">
            <a:extLst>
              <a:ext uri="{FF2B5EF4-FFF2-40B4-BE49-F238E27FC236}">
                <a16:creationId xmlns:a16="http://schemas.microsoft.com/office/drawing/2014/main" id="{13E8B767-AF9C-4518-69F5-3B59D70A8B8E}"/>
              </a:ext>
            </a:extLst>
          </p:cNvPr>
          <p:cNvSpPr txBox="1"/>
          <p:nvPr/>
        </p:nvSpPr>
        <p:spPr>
          <a:xfrm>
            <a:off x="0" y="279919"/>
            <a:ext cx="1380931" cy="1200329"/>
          </a:xfrm>
          <a:prstGeom prst="rect">
            <a:avLst/>
          </a:prstGeom>
          <a:noFill/>
        </p:spPr>
        <p:txBody>
          <a:bodyPr wrap="square" rtlCol="0">
            <a:spAutoFit/>
          </a:bodyPr>
          <a:lstStyle/>
          <a:p>
            <a:r>
              <a:rPr lang="fr-BE" dirty="0"/>
              <a:t>L’expansion à partir </a:t>
            </a:r>
          </a:p>
          <a:p>
            <a:r>
              <a:rPr lang="fr-BE" dirty="0"/>
              <a:t>De l’univers </a:t>
            </a:r>
          </a:p>
          <a:p>
            <a:r>
              <a:rPr lang="fr-BE" dirty="0"/>
              <a:t>proche </a:t>
            </a:r>
          </a:p>
        </p:txBody>
      </p:sp>
      <p:sp>
        <p:nvSpPr>
          <p:cNvPr id="6" name="ZoneTexte 5">
            <a:extLst>
              <a:ext uri="{FF2B5EF4-FFF2-40B4-BE49-F238E27FC236}">
                <a16:creationId xmlns:a16="http://schemas.microsoft.com/office/drawing/2014/main" id="{9C0DE6E0-0338-9F26-3CDA-89CE30DBFAFE}"/>
              </a:ext>
            </a:extLst>
          </p:cNvPr>
          <p:cNvSpPr txBox="1"/>
          <p:nvPr/>
        </p:nvSpPr>
        <p:spPr>
          <a:xfrm>
            <a:off x="0" y="1604865"/>
            <a:ext cx="1519242" cy="3416320"/>
          </a:xfrm>
          <a:prstGeom prst="rect">
            <a:avLst/>
          </a:prstGeom>
          <a:noFill/>
        </p:spPr>
        <p:txBody>
          <a:bodyPr wrap="square" rtlCol="0">
            <a:spAutoFit/>
          </a:bodyPr>
          <a:lstStyle/>
          <a:p>
            <a:r>
              <a:rPr lang="fr-BE" dirty="0"/>
              <a:t>Le HST</a:t>
            </a:r>
          </a:p>
          <a:p>
            <a:r>
              <a:rPr lang="fr-BE" dirty="0"/>
              <a:t>A pour </a:t>
            </a:r>
          </a:p>
          <a:p>
            <a:r>
              <a:rPr lang="fr-BE" dirty="0"/>
              <a:t>Principale</a:t>
            </a:r>
          </a:p>
          <a:p>
            <a:r>
              <a:rPr lang="fr-BE" dirty="0"/>
              <a:t>Mission</a:t>
            </a:r>
          </a:p>
          <a:p>
            <a:r>
              <a:rPr lang="fr-BE" dirty="0"/>
              <a:t>De déterminer la vitesse</a:t>
            </a:r>
          </a:p>
          <a:p>
            <a:r>
              <a:rPr lang="fr-BE" dirty="0"/>
              <a:t>D’expansion</a:t>
            </a:r>
          </a:p>
          <a:p>
            <a:r>
              <a:rPr lang="fr-BE" dirty="0"/>
              <a:t>De l’Univers</a:t>
            </a:r>
          </a:p>
          <a:p>
            <a:r>
              <a:rPr lang="fr-BE" dirty="0"/>
              <a:t>Et a réduit </a:t>
            </a:r>
          </a:p>
          <a:p>
            <a:r>
              <a:rPr lang="fr-BE" dirty="0"/>
              <a:t>La marge d’erreur !</a:t>
            </a:r>
          </a:p>
        </p:txBody>
      </p:sp>
    </p:spTree>
    <p:extLst>
      <p:ext uri="{BB962C8B-B14F-4D97-AF65-F5344CB8AC3E}">
        <p14:creationId xmlns:p14="http://schemas.microsoft.com/office/powerpoint/2010/main" val="278130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14598-A022-CB82-421E-8171868FE9B9}"/>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DA1ABEA5-B4AD-F951-90B6-AE67A7838287}"/>
              </a:ext>
            </a:extLst>
          </p:cNvPr>
          <p:cNvSpPr>
            <a:spLocks noGrp="1"/>
          </p:cNvSpPr>
          <p:nvPr>
            <p:ph idx="1"/>
          </p:nvPr>
        </p:nvSpPr>
        <p:spPr/>
        <p:txBody>
          <a:bodyPr/>
          <a:lstStyle/>
          <a:p>
            <a:r>
              <a:rPr lang="fr-BE" dirty="0">
                <a:hlinkClick r:id="rId2"/>
              </a:rPr>
              <a:t>https://www.larecherche.fr/astrophysique-univers/une-nouvelle-mesure-de-la-constante-de-hubble-vers-la-fin-de-la-tension</a:t>
            </a:r>
            <a:endParaRPr lang="fr-BE" dirty="0"/>
          </a:p>
        </p:txBody>
      </p:sp>
      <p:pic>
        <p:nvPicPr>
          <p:cNvPr id="5" name="Image 4">
            <a:extLst>
              <a:ext uri="{FF2B5EF4-FFF2-40B4-BE49-F238E27FC236}">
                <a16:creationId xmlns:a16="http://schemas.microsoft.com/office/drawing/2014/main" id="{491DE323-1AA1-CD0E-A9E0-B3548A73F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833" y="2714816"/>
            <a:ext cx="4799481" cy="4143184"/>
          </a:xfrm>
          <a:prstGeom prst="rect">
            <a:avLst/>
          </a:prstGeom>
        </p:spPr>
      </p:pic>
      <p:sp>
        <p:nvSpPr>
          <p:cNvPr id="4" name="ZoneTexte 3">
            <a:extLst>
              <a:ext uri="{FF2B5EF4-FFF2-40B4-BE49-F238E27FC236}">
                <a16:creationId xmlns:a16="http://schemas.microsoft.com/office/drawing/2014/main" id="{B7E9F9AA-E540-4CCB-586F-A0C6A42CDC1F}"/>
              </a:ext>
            </a:extLst>
          </p:cNvPr>
          <p:cNvSpPr txBox="1"/>
          <p:nvPr/>
        </p:nvSpPr>
        <p:spPr>
          <a:xfrm>
            <a:off x="6792687" y="4002833"/>
            <a:ext cx="1679510" cy="369332"/>
          </a:xfrm>
          <a:prstGeom prst="rect">
            <a:avLst/>
          </a:prstGeom>
          <a:noFill/>
        </p:spPr>
        <p:txBody>
          <a:bodyPr wrap="square" rtlCol="0">
            <a:spAutoFit/>
          </a:bodyPr>
          <a:lstStyle/>
          <a:p>
            <a:r>
              <a:rPr lang="fr-BE" dirty="0"/>
              <a:t>Temp </a:t>
            </a:r>
            <a:r>
              <a:rPr lang="fr-BE" dirty="0" err="1"/>
              <a:t>spectrum</a:t>
            </a:r>
            <a:endParaRPr lang="fr-BE" dirty="0"/>
          </a:p>
        </p:txBody>
      </p:sp>
    </p:spTree>
    <p:extLst>
      <p:ext uri="{BB962C8B-B14F-4D97-AF65-F5344CB8AC3E}">
        <p14:creationId xmlns:p14="http://schemas.microsoft.com/office/powerpoint/2010/main" val="323754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C5434-9510-A98C-C92C-19EE9C815164}"/>
              </a:ext>
            </a:extLst>
          </p:cNvPr>
          <p:cNvSpPr>
            <a:spLocks noGrp="1"/>
          </p:cNvSpPr>
          <p:nvPr>
            <p:ph type="title"/>
          </p:nvPr>
        </p:nvSpPr>
        <p:spPr/>
        <p:txBody>
          <a:bodyPr/>
          <a:lstStyle/>
          <a:p>
            <a:pPr algn="ctr"/>
            <a:r>
              <a:rPr lang="fr-BE" dirty="0"/>
              <a:t>Les distances</a:t>
            </a:r>
          </a:p>
        </p:txBody>
      </p:sp>
      <p:pic>
        <p:nvPicPr>
          <p:cNvPr id="5" name="Espace réservé du contenu 4">
            <a:extLst>
              <a:ext uri="{FF2B5EF4-FFF2-40B4-BE49-F238E27FC236}">
                <a16:creationId xmlns:a16="http://schemas.microsoft.com/office/drawing/2014/main" id="{99A39799-9C00-D50B-3953-44B9D5A95C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361250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9CCC5-267E-7DEE-3FC7-9FEF2D50CA6A}"/>
              </a:ext>
            </a:extLst>
          </p:cNvPr>
          <p:cNvSpPr>
            <a:spLocks noGrp="1"/>
          </p:cNvSpPr>
          <p:nvPr>
            <p:ph type="title"/>
          </p:nvPr>
        </p:nvSpPr>
        <p:spPr/>
        <p:txBody>
          <a:bodyPr/>
          <a:lstStyle/>
          <a:p>
            <a:endParaRPr lang="fr-BE"/>
          </a:p>
        </p:txBody>
      </p:sp>
      <p:pic>
        <p:nvPicPr>
          <p:cNvPr id="7" name="Image 6">
            <a:extLst>
              <a:ext uri="{FF2B5EF4-FFF2-40B4-BE49-F238E27FC236}">
                <a16:creationId xmlns:a16="http://schemas.microsoft.com/office/drawing/2014/main" id="{6302AF93-0BE2-464A-B223-D25DD1997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80" y="0"/>
            <a:ext cx="10834874" cy="6858000"/>
          </a:xfrm>
          <a:prstGeom prst="rect">
            <a:avLst/>
          </a:prstGeom>
        </p:spPr>
      </p:pic>
      <p:sp>
        <p:nvSpPr>
          <p:cNvPr id="9" name="Espace réservé du contenu 8">
            <a:extLst>
              <a:ext uri="{FF2B5EF4-FFF2-40B4-BE49-F238E27FC236}">
                <a16:creationId xmlns:a16="http://schemas.microsoft.com/office/drawing/2014/main" id="{CF8D40AF-88D3-5CB7-C9AB-F5DAB8D76C24}"/>
              </a:ext>
            </a:extLst>
          </p:cNvPr>
          <p:cNvSpPr>
            <a:spLocks noGrp="1"/>
          </p:cNvSpPr>
          <p:nvPr>
            <p:ph idx="1"/>
          </p:nvPr>
        </p:nvSpPr>
        <p:spPr/>
        <p:txBody>
          <a:bodyPr/>
          <a:lstStyle/>
          <a:p>
            <a:endParaRPr lang="fr-BE" dirty="0"/>
          </a:p>
        </p:txBody>
      </p:sp>
    </p:spTree>
    <p:extLst>
      <p:ext uri="{BB962C8B-B14F-4D97-AF65-F5344CB8AC3E}">
        <p14:creationId xmlns:p14="http://schemas.microsoft.com/office/powerpoint/2010/main" val="303107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638BE8-2DB2-9940-6E09-9518D86AADD6}"/>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8AC79A3F-996A-1E1D-A9A9-EB6E9D60EF53}"/>
              </a:ext>
            </a:extLst>
          </p:cNvPr>
          <p:cNvSpPr>
            <a:spLocks noGrp="1"/>
          </p:cNvSpPr>
          <p:nvPr>
            <p:ph idx="1"/>
          </p:nvPr>
        </p:nvSpPr>
        <p:spPr/>
        <p:txBody>
          <a:bodyPr>
            <a:normAutofit fontScale="92500" lnSpcReduction="10000"/>
          </a:bodyPr>
          <a:lstStyle/>
          <a:p>
            <a:r>
              <a:rPr lang="fr-BE" dirty="0">
                <a:hlinkClick r:id="rId2"/>
              </a:rPr>
              <a:t>http://www.astrosurf.com/luxorion/loi-hubble-lemaitre2.htm#quete-explications</a:t>
            </a:r>
            <a:endParaRPr lang="fr-BE" dirty="0"/>
          </a:p>
          <a:p>
            <a:endParaRPr lang="fr-BE" dirty="0"/>
          </a:p>
          <a:p>
            <a:r>
              <a:rPr lang="fr-BE" dirty="0"/>
              <a:t>Pour expliquer le mouvement des planètes, on a inventé les épicycles. Une fois que le Soleil fut placé au centre, ce n’était plus nécessaire.</a:t>
            </a:r>
          </a:p>
          <a:p>
            <a:r>
              <a:rPr lang="fr-BE" dirty="0"/>
              <a:t>La matière noire et l’énergie noire jouent ce rôle aujourd’hui. Einstein a expliqué le mouvement de Mercure en contredisant Newton.</a:t>
            </a:r>
          </a:p>
          <a:p>
            <a:r>
              <a:rPr lang="fr-BE" dirty="0"/>
              <a:t>Le JWST permet d’observer les </a:t>
            </a:r>
            <a:r>
              <a:rPr lang="fr-BE" dirty="0" err="1"/>
              <a:t>céphéïdes</a:t>
            </a:r>
            <a:r>
              <a:rPr lang="fr-BE" dirty="0"/>
              <a:t> sans risque d’interférence venant d’étoiles voisines et déjà Wendy </a:t>
            </a:r>
            <a:r>
              <a:rPr lang="fr-BE" dirty="0" err="1"/>
              <a:t>Freedman</a:t>
            </a:r>
            <a:r>
              <a:rPr lang="fr-BE" dirty="0"/>
              <a:t> constate des différences avec les résultats sur les </a:t>
            </a:r>
            <a:r>
              <a:rPr lang="fr-BE" dirty="0" err="1"/>
              <a:t>céphéïdes</a:t>
            </a:r>
            <a:r>
              <a:rPr lang="fr-BE" dirty="0"/>
              <a:t> obtenus par le HST</a:t>
            </a:r>
          </a:p>
          <a:p>
            <a:r>
              <a:rPr lang="fr-BE" dirty="0"/>
              <a:t>Une nouvelle cosmologie possible?      </a:t>
            </a:r>
          </a:p>
          <a:p>
            <a:endParaRPr lang="fr-BE" dirty="0"/>
          </a:p>
          <a:p>
            <a:endParaRPr lang="fr-BE" dirty="0"/>
          </a:p>
        </p:txBody>
      </p:sp>
    </p:spTree>
    <p:extLst>
      <p:ext uri="{BB962C8B-B14F-4D97-AF65-F5344CB8AC3E}">
        <p14:creationId xmlns:p14="http://schemas.microsoft.com/office/powerpoint/2010/main" val="291246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28788-537E-F028-94AE-D0133CB0B3B6}"/>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894FF7A7-A88D-8274-D37D-F90D9576D537}"/>
              </a:ext>
            </a:extLst>
          </p:cNvPr>
          <p:cNvSpPr>
            <a:spLocks noGrp="1"/>
          </p:cNvSpPr>
          <p:nvPr>
            <p:ph idx="1"/>
          </p:nvPr>
        </p:nvSpPr>
        <p:spPr/>
        <p:txBody>
          <a:bodyPr/>
          <a:lstStyle/>
          <a:p>
            <a:endParaRPr lang="fr-BE" dirty="0"/>
          </a:p>
        </p:txBody>
      </p:sp>
      <p:sp>
        <p:nvSpPr>
          <p:cNvPr id="4" name="ZoneTexte 3">
            <a:extLst>
              <a:ext uri="{FF2B5EF4-FFF2-40B4-BE49-F238E27FC236}">
                <a16:creationId xmlns:a16="http://schemas.microsoft.com/office/drawing/2014/main" id="{51B763BE-7AC6-43B0-8EA7-59303E9258AC}"/>
              </a:ext>
            </a:extLst>
          </p:cNvPr>
          <p:cNvSpPr txBox="1"/>
          <p:nvPr/>
        </p:nvSpPr>
        <p:spPr>
          <a:xfrm>
            <a:off x="1335741" y="1963271"/>
            <a:ext cx="7987553" cy="3416320"/>
          </a:xfrm>
          <a:prstGeom prst="rect">
            <a:avLst/>
          </a:prstGeom>
          <a:noFill/>
        </p:spPr>
        <p:txBody>
          <a:bodyPr wrap="square" rtlCol="0">
            <a:spAutoFit/>
          </a:bodyPr>
          <a:lstStyle/>
          <a:p>
            <a:r>
              <a:rPr lang="fr-FR"/>
              <a:t>Dans le communiqué de l'université de Bonn, Pavel Kroupa explique que la bulle de sous-densité que lui et ses collègues postulent (il existe des indices de son existence réelle avec ce que l'on appelle le Vide KBC - en anglais KBC Void ou Local Hole - nommé d'après les astronomes Ryan Keenan, Amy Barger et Lennox Cowie qui l'ont étudié en 2013, et il se trouve que la Voie lactée n'est pas très loin de son centre), et dont le contenu est attiré par la matière plus densément répartie entourant cette bulle, a une taille et des caractéristiques qui ne semblent pas compatibles avec le modèle standard. Ce qui semble sûr, c'est que l'on peut naturellement la produire dans des simulations cosmologiques si, justement, on remplace la gravitation selon Newton par la gravitation selon Milgrom, qui accélère la formation des structures galactiques.</a:t>
            </a:r>
          </a:p>
          <a:p>
            <a:endParaRPr lang="fr-FR" dirty="0"/>
          </a:p>
        </p:txBody>
      </p:sp>
    </p:spTree>
    <p:extLst>
      <p:ext uri="{BB962C8B-B14F-4D97-AF65-F5344CB8AC3E}">
        <p14:creationId xmlns:p14="http://schemas.microsoft.com/office/powerpoint/2010/main" val="73644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899CD-A56D-F1C6-58BB-35E9CCFA615E}"/>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B0EDD92C-F1F9-3915-16E8-F2727C127267}"/>
              </a:ext>
            </a:extLst>
          </p:cNvPr>
          <p:cNvSpPr>
            <a:spLocks noGrp="1"/>
          </p:cNvSpPr>
          <p:nvPr>
            <p:ph idx="1"/>
          </p:nvPr>
        </p:nvSpPr>
        <p:spPr/>
        <p:txBody>
          <a:bodyPr>
            <a:normAutofit fontScale="77500" lnSpcReduction="20000"/>
          </a:bodyPr>
          <a:lstStyle/>
          <a:p>
            <a:r>
              <a:rPr lang="fr-FR" dirty="0"/>
              <a:t>La nouvelle contradiction concerne le niveau grumeleux de l'Univers, mesuré par un chiffre appelé S8. Les données du satellite Planck sur le CMB avaient prédit une valeur de S8 de 0.83. En contradiction, une nouvelle mesure de S8, obtenue avec le télescope Subaru du Japon et confirmée par d'autres projets utilisant le </a:t>
            </a:r>
            <a:r>
              <a:rPr lang="fr-FR" dirty="0" err="1"/>
              <a:t>lentillage</a:t>
            </a:r>
            <a:r>
              <a:rPr lang="fr-FR" dirty="0"/>
              <a:t> gravitationnel, a produit une valeur inférieure de 0.77.</a:t>
            </a:r>
          </a:p>
          <a:p>
            <a:endParaRPr lang="fr-FR" dirty="0"/>
          </a:p>
          <a:p>
            <a:r>
              <a:rPr lang="fr-FR" dirty="0"/>
              <a:t>Arun </a:t>
            </a:r>
            <a:r>
              <a:rPr lang="fr-FR" dirty="0" err="1"/>
              <a:t>Kannawadi</a:t>
            </a:r>
            <a:r>
              <a:rPr lang="fr-FR" dirty="0"/>
              <a:t>, chercheur associé à l'Université de Princeton, a souligné une divergence réelle entre les mesures de l'agrégation de matière dans l'Univers jeune et celles de l'époque des galaxies, il y a "seulement" 9 milliards d'années.</a:t>
            </a:r>
          </a:p>
          <a:p>
            <a:endParaRPr lang="fr-FR" dirty="0"/>
          </a:p>
          <a:p>
            <a:r>
              <a:rPr lang="fr-FR" dirty="0"/>
              <a:t>Cette incohérence soulève des questions sur notre compréhension de l'Univers. Les cosmologistes pourraient se tromper sur la quantité de matière sombre ou sur la manière avec laquelle elle s'agrège. </a:t>
            </a:r>
            <a:r>
              <a:rPr lang="fr-FR"/>
              <a:t>Une autre possibilité est que l'énergie sombre ait évolué au fil du temps, résolvant à la fois la tension S8 et la tension de Hubble, avec une modification du modèle standard de la cosmologie.</a:t>
            </a:r>
            <a:endParaRPr lang="fr-BE"/>
          </a:p>
        </p:txBody>
      </p:sp>
    </p:spTree>
    <p:extLst>
      <p:ext uri="{BB962C8B-B14F-4D97-AF65-F5344CB8AC3E}">
        <p14:creationId xmlns:p14="http://schemas.microsoft.com/office/powerpoint/2010/main" val="99616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6306C9-3C25-4DDB-656E-A86C797A54DD}"/>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1D681A73-8490-2006-28D9-AEA68F87AC2C}"/>
              </a:ext>
            </a:extLst>
          </p:cNvPr>
          <p:cNvSpPr>
            <a:spLocks noGrp="1"/>
          </p:cNvSpPr>
          <p:nvPr>
            <p:ph idx="1"/>
          </p:nvPr>
        </p:nvSpPr>
        <p:spPr>
          <a:xfrm>
            <a:off x="838200" y="1390260"/>
            <a:ext cx="10515600" cy="5309119"/>
          </a:xfrm>
        </p:spPr>
        <p:txBody>
          <a:bodyPr>
            <a:normAutofit fontScale="62500" lnSpcReduction="20000"/>
          </a:bodyPr>
          <a:lstStyle/>
          <a:p>
            <a:r>
              <a:rPr lang="fr-FR" dirty="0"/>
              <a:t>De nouvelles mesures compatibles</a:t>
            </a:r>
          </a:p>
          <a:p>
            <a:endParaRPr lang="fr-FR" dirty="0"/>
          </a:p>
          <a:p>
            <a:r>
              <a:rPr lang="fr-FR" dirty="0"/>
              <a:t>L’étude de Wendy </a:t>
            </a:r>
            <a:r>
              <a:rPr lang="fr-FR" dirty="0" err="1"/>
              <a:t>Freedman</a:t>
            </a:r>
            <a:r>
              <a:rPr lang="fr-FR" dirty="0"/>
              <a:t> utilise quatre manières différentes pour calibrer le pic de luminosité des géantes rouges, et celles-ci s’accordent à 1 % de différence. Le résultat est donc relativement fiable. Et celui-ci indique une constante de Hubble de 69,8 km/s/</a:t>
            </a:r>
            <a:r>
              <a:rPr lang="fr-FR" dirty="0" err="1"/>
              <a:t>Mpc</a:t>
            </a:r>
            <a:r>
              <a:rPr lang="fr-FR" dirty="0"/>
              <a:t>. La différence de mesure n’est alors pas significative avec les résultats issus de la méthode étudiant le fond diffus cosmologique. Pour Mickaël Rigault, « les intervalles d’erreurs de mesure de chacune des deux méthodes font qu’il n’y aucune raison de penser qu’il y a un problème avec les théories actuelles. » En outre, une étude parue en mars 2021 avait obtenu des résultats similaires en étudiant une supernova, à partir des fluctuations de luminosité de surface. Leur résultat publié dans </a:t>
            </a:r>
            <a:r>
              <a:rPr lang="fr-FR" dirty="0" err="1"/>
              <a:t>Astronomy</a:t>
            </a:r>
            <a:r>
              <a:rPr lang="fr-FR" dirty="0"/>
              <a:t> &amp; </a:t>
            </a:r>
            <a:r>
              <a:rPr lang="fr-FR" dirty="0" err="1"/>
              <a:t>Astrophysics</a:t>
            </a:r>
            <a:r>
              <a:rPr lang="fr-FR" dirty="0"/>
              <a:t> était alors de 70,50 km/s/</a:t>
            </a:r>
            <a:r>
              <a:rPr lang="fr-FR" dirty="0" err="1"/>
              <a:t>Mpc</a:t>
            </a:r>
            <a:r>
              <a:rPr lang="fr-FR" dirty="0"/>
              <a:t>.  Wendy </a:t>
            </a:r>
            <a:r>
              <a:rPr lang="fr-FR" dirty="0" err="1"/>
              <a:t>Freedman</a:t>
            </a:r>
            <a:r>
              <a:rPr lang="fr-FR" dirty="0"/>
              <a:t> a également réalisé dans son étude une comparaison de ses résultats avec ceux issus des céphéides, qui demeurent plus élevés. « Le problème se situe donc peut-être au niveau des céphéides », en conclut Mickaël Rigault.</a:t>
            </a:r>
          </a:p>
          <a:p>
            <a:endParaRPr lang="fr-FR" dirty="0"/>
          </a:p>
          <a:p>
            <a:r>
              <a:rPr lang="fr-FR" dirty="0"/>
              <a:t>Les récents résultats de Wendy </a:t>
            </a:r>
            <a:r>
              <a:rPr lang="fr-FR" dirty="0" err="1"/>
              <a:t>Freedman</a:t>
            </a:r>
            <a:r>
              <a:rPr lang="fr-FR" dirty="0"/>
              <a:t> font ainsi pencher la balance vers l’hypothèse que la tension de Hubble proviendrait d’erreurs de mesures. Ce que confirme Mickaël Rigault : « une des choses que j’ai toujours soutenues, c’est qu’il y a potentiellement trop de problèmes partout pour qu’on puisse envisager une nouvelle physique. On espère tous qu’il y ait de la nouvelle physique, car cela serait passionnant, mais cela n’a pas l’air d’être évident. » La tension pourrait peut-être se dissoudre totalement avec de meilleures données. « Plus de mesures, c’est toujours mieux, mais il nous faudrait surtout des mesures différentes », précise Mickaël Rigault. Les ondes gravitationnelles pourraient ainsi être un nouvel outil intéressant. Elles ne permettent pas encore de mesurer la constante de façon précise, mais en multipliant les données la précision pourrait augmenter. Le mystère de la mesure de la constante de Hubble reste donc toujours à élucider, mais ces nouveaux éléments laissent envisager une possible dissolution de la tension.</a:t>
            </a:r>
            <a:endParaRPr lang="fr-BE" dirty="0"/>
          </a:p>
        </p:txBody>
      </p:sp>
    </p:spTree>
    <p:extLst>
      <p:ext uri="{BB962C8B-B14F-4D97-AF65-F5344CB8AC3E}">
        <p14:creationId xmlns:p14="http://schemas.microsoft.com/office/powerpoint/2010/main" val="1069226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7EA76F-46E1-4635-F669-690FF674D6DC}"/>
              </a:ext>
            </a:extLst>
          </p:cNvPr>
          <p:cNvSpPr>
            <a:spLocks noGrp="1"/>
          </p:cNvSpPr>
          <p:nvPr>
            <p:ph type="title"/>
          </p:nvPr>
        </p:nvSpPr>
        <p:spPr/>
        <p:txBody>
          <a:bodyPr/>
          <a:lstStyle/>
          <a:p>
            <a:pPr algn="ctr"/>
            <a:r>
              <a:rPr lang="fr-BE" dirty="0"/>
              <a:t>Le FDC </a:t>
            </a:r>
          </a:p>
        </p:txBody>
      </p:sp>
      <p:sp>
        <p:nvSpPr>
          <p:cNvPr id="3" name="Espace réservé du contenu 2">
            <a:extLst>
              <a:ext uri="{FF2B5EF4-FFF2-40B4-BE49-F238E27FC236}">
                <a16:creationId xmlns:a16="http://schemas.microsoft.com/office/drawing/2014/main" id="{7E28D6C5-A3A2-B2FC-876D-D53EA12A1A02}"/>
              </a:ext>
            </a:extLst>
          </p:cNvPr>
          <p:cNvSpPr>
            <a:spLocks noGrp="1"/>
          </p:cNvSpPr>
          <p:nvPr>
            <p:ph idx="1"/>
          </p:nvPr>
        </p:nvSpPr>
        <p:spPr/>
        <p:txBody>
          <a:bodyPr>
            <a:normAutofit fontScale="40000" lnSpcReduction="20000"/>
          </a:bodyPr>
          <a:lstStyle/>
          <a:p>
            <a:r>
              <a:rPr lang="fr-FR" dirty="0"/>
              <a:t>A.I. San Francisco: Prof </a:t>
            </a:r>
            <a:r>
              <a:rPr lang="fr-FR" dirty="0" err="1"/>
              <a:t>O’Donovan</a:t>
            </a:r>
            <a:endParaRPr lang="fr-FR" dirty="0"/>
          </a:p>
          <a:p>
            <a:endParaRPr lang="fr-FR" dirty="0"/>
          </a:p>
          <a:p>
            <a:r>
              <a:rPr lang="fr-FR" dirty="0"/>
              <a:t>Le Fond Diffus Cosmologique (CMB, pour </a:t>
            </a:r>
            <a:r>
              <a:rPr lang="fr-FR" dirty="0" err="1"/>
              <a:t>Cosmic</a:t>
            </a:r>
            <a:r>
              <a:rPr lang="fr-FR" dirty="0"/>
              <a:t> </a:t>
            </a:r>
            <a:r>
              <a:rPr lang="fr-FR" dirty="0" err="1"/>
              <a:t>Microwave</a:t>
            </a:r>
            <a:r>
              <a:rPr lang="fr-FR" dirty="0"/>
              <a:t> Background) peut être utilisé pour déterminer la constante de Hubble de plusieurs manières. La constante de Hubble, notée \(H_0\), représente le taux d'expansion actuel de l'Univers. Voici quelques méthodes par lesquelles le CMB contribue à sa détermination :</a:t>
            </a:r>
          </a:p>
          <a:p>
            <a:endParaRPr lang="fr-FR" dirty="0"/>
          </a:p>
          <a:p>
            <a:r>
              <a:rPr lang="fr-FR" dirty="0"/>
              <a:t>1. **Anisotropies du CMB :** Le CMB présente des variations de température très subtiles à travers le ciel, appelées anisotropies. Ces anisotropies fournissent des informations sur l'état initial de l'Univers, et leur analyse permet de contraindre divers paramètres cosmologiques, y compris la constante de Hubble. Les observations du CMB, comme celles effectuées par le satellite Planck, permettent de mesurer ces anisotropies avec une grande précision.</a:t>
            </a:r>
          </a:p>
          <a:p>
            <a:endParaRPr lang="fr-FR" dirty="0"/>
          </a:p>
          <a:p>
            <a:r>
              <a:rPr lang="fr-FR" dirty="0"/>
              <a:t>2. **Effet Sachs-Wolfe intégré :** L'effet Sachs-Wolfe intégré est une contribution à l'anisotropie du CMB résultant de l'évolution gravitationnelle des fluctuations de densité au fil du temps. L'amplitude de cet effet est liée à la constante de Hubble. En étudiant ces effets et en les comparant aux données observées du CMB, les cosmologistes peuvent obtenir des contraintes sur la valeur de \(H_0\).</a:t>
            </a:r>
          </a:p>
          <a:p>
            <a:endParaRPr lang="fr-FR" dirty="0"/>
          </a:p>
          <a:p>
            <a:r>
              <a:rPr lang="fr-FR" dirty="0"/>
              <a:t>3. **Acoustique des pics :** Les oscillations acoustiques dans le plasma primordial de l'Univers, avant l'émission du CMB, laissent une empreinte caractéristique dans la distribution des anisotropies du CMB. Ces "pics acoustiques" sont sensibles à la géométrie de l'Univers et, par conséquent, à la constante de Hubble. L'analyse de ces pics permet d'obtenir des informations sur les paramètres cosmologiques, y compris \(H_0\).</a:t>
            </a:r>
          </a:p>
          <a:p>
            <a:endParaRPr lang="fr-FR" dirty="0"/>
          </a:p>
          <a:p>
            <a:r>
              <a:rPr lang="fr-FR" dirty="0"/>
              <a:t>4. **Effet </a:t>
            </a:r>
            <a:r>
              <a:rPr lang="fr-FR" dirty="0" err="1"/>
              <a:t>Sunyaev-Zel'dovich</a:t>
            </a:r>
            <a:r>
              <a:rPr lang="fr-FR" dirty="0"/>
              <a:t> :** L'effet </a:t>
            </a:r>
            <a:r>
              <a:rPr lang="fr-FR" dirty="0" err="1"/>
              <a:t>Sunyaev-Zel'dovich</a:t>
            </a:r>
            <a:r>
              <a:rPr lang="fr-FR" dirty="0"/>
              <a:t> est une distorsion du spectre du CMB causée par le passage des photons du CMB à travers des amas de galaxies chauds. La mesure de cet effet, en combinaison avec d'autres données cosmologiques, peut contribuer à la détermination de la constante de Hubble.</a:t>
            </a:r>
          </a:p>
          <a:p>
            <a:endParaRPr lang="fr-FR" dirty="0"/>
          </a:p>
          <a:p>
            <a:r>
              <a:rPr lang="fr-FR" dirty="0"/>
              <a:t>En résumé, le CMB fournit une fenêtre unique sur l'Univers primitif et son analyse permet d'obtenir des contraintes sur les paramètres cosmologiques, y compris la constante de Hubble. Des expériences comme Planck ont fourni des mesures extrêmement précises des caractéristiques du CMB, aidant ainsi à affiner notre compréhension de l'Univers à grande échelle.</a:t>
            </a:r>
            <a:endParaRPr lang="fr-BE" dirty="0"/>
          </a:p>
        </p:txBody>
      </p:sp>
    </p:spTree>
    <p:extLst>
      <p:ext uri="{BB962C8B-B14F-4D97-AF65-F5344CB8AC3E}">
        <p14:creationId xmlns:p14="http://schemas.microsoft.com/office/powerpoint/2010/main" val="3711965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B526ED-8936-9796-7399-F4B312B4F45A}"/>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C4C91947-2927-E33A-E8E9-FB7740CA0987}"/>
              </a:ext>
            </a:extLst>
          </p:cNvPr>
          <p:cNvSpPr>
            <a:spLocks noGrp="1"/>
          </p:cNvSpPr>
          <p:nvPr>
            <p:ph idx="1"/>
          </p:nvPr>
        </p:nvSpPr>
        <p:spPr/>
        <p:txBody>
          <a:bodyPr>
            <a:normAutofit fontScale="55000" lnSpcReduction="20000"/>
          </a:bodyPr>
          <a:lstStyle/>
          <a:p>
            <a:r>
              <a:rPr lang="fr-FR" dirty="0"/>
              <a:t>Il semblerait que ce soit un peu la panique. Au-delà de 1 milliard d'année lumière on ne sait pas mesurer la constante de Hubble autrement que par le FDC. Mais si on prend l'exemple de l'effet Sachs-Wolfe intégré on a une contradiction : la traversée d'amas de galaxies devrait créer des points chauds à cause de l'expansion de l'univers mais des mesures récentes montrent que pour les amas proches l'effet est inverse…</a:t>
            </a:r>
          </a:p>
          <a:p>
            <a:endParaRPr lang="fr-FR" dirty="0"/>
          </a:p>
          <a:p>
            <a:r>
              <a:rPr lang="fr-FR" dirty="0"/>
              <a:t>"2. **Effet Sachs-Wolfe intégré :** L'effet Sachs-Wolfe intégré est une contribution à l'anisotropie du CMB résultant de l'évolution gravitationnelle des fluctuations de densité au fil du temps. L'amplitude de cet effet est liée à la constante de Hubble. En étudiant ces effets et en les comparant aux données observées du CMB, les cosmologistes peuvent obtenir des contraintes sur la valeur de \(H_0\)."</a:t>
            </a:r>
          </a:p>
          <a:p>
            <a:endParaRPr lang="fr-FR" dirty="0"/>
          </a:p>
          <a:p>
            <a:r>
              <a:rPr lang="fr-FR" dirty="0"/>
              <a:t>"C'est une découverte potentiellement très importante qui vient d'être publiée dans </a:t>
            </a:r>
            <a:r>
              <a:rPr lang="fr-FR" dirty="0" err="1"/>
              <a:t>Astronomy&amp;Astrophysics</a:t>
            </a:r>
            <a:r>
              <a:rPr lang="fr-FR" dirty="0"/>
              <a:t>. Au bon moment pour nous, juste avant de prendre une pause de quelques semaines... Des chercheurs norvégien et argentins ont découvert l'existence d'un effet jusqu'alors inconnu autour de grandes galaxies proches sur les photons du fond diffus cosmologique (le CMB). Cet effet d'avant plan produit un refroidissement local du CMB, et expliquerait de nombreuses anomalies qui sont observées aujourd'hui dans le CMB, dont le fameux "cold spot", et cela pourrait avoir aussi un effet sur les paramètres du modèle cosmologique qui sont déduits des fluctuations du CMB..."</a:t>
            </a:r>
          </a:p>
          <a:p>
            <a:endParaRPr lang="fr-FR" dirty="0"/>
          </a:p>
          <a:p>
            <a:r>
              <a:rPr lang="fr-FR"/>
              <a:t>14 vues</a:t>
            </a:r>
          </a:p>
          <a:p>
            <a:endParaRPr lang="fr-BE"/>
          </a:p>
        </p:txBody>
      </p:sp>
    </p:spTree>
    <p:extLst>
      <p:ext uri="{BB962C8B-B14F-4D97-AF65-F5344CB8AC3E}">
        <p14:creationId xmlns:p14="http://schemas.microsoft.com/office/powerpoint/2010/main" val="253260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E11878-C678-FDE0-438D-9121D51CA87E}"/>
              </a:ext>
            </a:extLst>
          </p:cNvPr>
          <p:cNvSpPr>
            <a:spLocks noGrp="1"/>
          </p:cNvSpPr>
          <p:nvPr>
            <p:ph type="title"/>
          </p:nvPr>
        </p:nvSpPr>
        <p:spPr/>
        <p:txBody>
          <a:bodyPr/>
          <a:lstStyle/>
          <a:p>
            <a:r>
              <a:rPr lang="fr-BE" dirty="0"/>
              <a:t>Planck </a:t>
            </a:r>
            <a:r>
              <a:rPr lang="fr-BE" dirty="0" err="1"/>
              <a:t>Cosmic</a:t>
            </a:r>
            <a:r>
              <a:rPr lang="fr-BE" dirty="0"/>
              <a:t> </a:t>
            </a:r>
            <a:r>
              <a:rPr lang="fr-BE" dirty="0" err="1"/>
              <a:t>Microwave</a:t>
            </a:r>
            <a:r>
              <a:rPr lang="fr-BE" dirty="0"/>
              <a:t> Background</a:t>
            </a:r>
          </a:p>
        </p:txBody>
      </p:sp>
      <p:pic>
        <p:nvPicPr>
          <p:cNvPr id="5" name="Espace réservé du contenu 4">
            <a:extLst>
              <a:ext uri="{FF2B5EF4-FFF2-40B4-BE49-F238E27FC236}">
                <a16:creationId xmlns:a16="http://schemas.microsoft.com/office/drawing/2014/main" id="{822F8297-6A20-F986-5EDC-C2246FEAE7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9499" y="1956060"/>
            <a:ext cx="5801784" cy="4351338"/>
          </a:xfrm>
        </p:spPr>
      </p:pic>
      <p:pic>
        <p:nvPicPr>
          <p:cNvPr id="7" name="Image 6">
            <a:extLst>
              <a:ext uri="{FF2B5EF4-FFF2-40B4-BE49-F238E27FC236}">
                <a16:creationId xmlns:a16="http://schemas.microsoft.com/office/drawing/2014/main" id="{46B5AD53-A7D4-C1F9-9453-951C7C013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632" y="2093976"/>
            <a:ext cx="5230368" cy="3279648"/>
          </a:xfrm>
          <a:prstGeom prst="rect">
            <a:avLst/>
          </a:prstGeom>
        </p:spPr>
      </p:pic>
      <p:sp>
        <p:nvSpPr>
          <p:cNvPr id="3" name="ZoneTexte 2">
            <a:extLst>
              <a:ext uri="{FF2B5EF4-FFF2-40B4-BE49-F238E27FC236}">
                <a16:creationId xmlns:a16="http://schemas.microsoft.com/office/drawing/2014/main" id="{0E0003AB-BA8A-EDDA-2B18-E41CB5357AE8}"/>
              </a:ext>
            </a:extLst>
          </p:cNvPr>
          <p:cNvSpPr txBox="1"/>
          <p:nvPr/>
        </p:nvSpPr>
        <p:spPr>
          <a:xfrm>
            <a:off x="363894" y="6492875"/>
            <a:ext cx="4572000" cy="369332"/>
          </a:xfrm>
          <a:prstGeom prst="rect">
            <a:avLst/>
          </a:prstGeom>
          <a:noFill/>
        </p:spPr>
        <p:txBody>
          <a:bodyPr wrap="square" rtlCol="0">
            <a:spAutoFit/>
          </a:bodyPr>
          <a:lstStyle/>
          <a:p>
            <a:r>
              <a:rPr lang="fr-BE" dirty="0"/>
              <a:t>L’expansion à partir du Big Bang</a:t>
            </a:r>
          </a:p>
        </p:txBody>
      </p:sp>
    </p:spTree>
    <p:extLst>
      <p:ext uri="{BB962C8B-B14F-4D97-AF65-F5344CB8AC3E}">
        <p14:creationId xmlns:p14="http://schemas.microsoft.com/office/powerpoint/2010/main" val="78844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D8642-A56C-F821-9334-0AAA6045B0AE}"/>
              </a:ext>
            </a:extLst>
          </p:cNvPr>
          <p:cNvSpPr>
            <a:spLocks noGrp="1"/>
          </p:cNvSpPr>
          <p:nvPr>
            <p:ph type="title"/>
          </p:nvPr>
        </p:nvSpPr>
        <p:spPr/>
        <p:txBody>
          <a:bodyPr/>
          <a:lstStyle/>
          <a:p>
            <a:r>
              <a:rPr lang="fr-BE" dirty="0"/>
              <a:t>Constante de Hubble Ho</a:t>
            </a:r>
          </a:p>
        </p:txBody>
      </p:sp>
      <p:sp>
        <p:nvSpPr>
          <p:cNvPr id="3" name="Espace réservé du contenu 2">
            <a:extLst>
              <a:ext uri="{FF2B5EF4-FFF2-40B4-BE49-F238E27FC236}">
                <a16:creationId xmlns:a16="http://schemas.microsoft.com/office/drawing/2014/main" id="{82E1FF14-BA3B-9098-9A41-3F3CB8C2D387}"/>
              </a:ext>
            </a:extLst>
          </p:cNvPr>
          <p:cNvSpPr>
            <a:spLocks noGrp="1"/>
          </p:cNvSpPr>
          <p:nvPr>
            <p:ph idx="1"/>
          </p:nvPr>
        </p:nvSpPr>
        <p:spPr/>
        <p:txBody>
          <a:bodyPr/>
          <a:lstStyle/>
          <a:p>
            <a:r>
              <a:rPr lang="fr-BE" dirty="0"/>
              <a:t>De 67 km/sec par Mégaparsec</a:t>
            </a:r>
          </a:p>
          <a:p>
            <a:r>
              <a:rPr lang="fr-BE" dirty="0"/>
              <a:t>A   73 km/sec par Mégaparsec</a:t>
            </a:r>
          </a:p>
          <a:p>
            <a:endParaRPr lang="fr-BE" dirty="0"/>
          </a:p>
          <a:p>
            <a:r>
              <a:rPr lang="fr-BE" dirty="0"/>
              <a:t>6 km/sec de différence !!</a:t>
            </a:r>
          </a:p>
        </p:txBody>
      </p:sp>
      <p:sp>
        <p:nvSpPr>
          <p:cNvPr id="4" name="ZoneTexte 3">
            <a:extLst>
              <a:ext uri="{FF2B5EF4-FFF2-40B4-BE49-F238E27FC236}">
                <a16:creationId xmlns:a16="http://schemas.microsoft.com/office/drawing/2014/main" id="{CF8766D9-00AD-AE35-FE33-EC80A305F100}"/>
              </a:ext>
            </a:extLst>
          </p:cNvPr>
          <p:cNvSpPr txBox="1"/>
          <p:nvPr/>
        </p:nvSpPr>
        <p:spPr>
          <a:xfrm>
            <a:off x="1240971" y="4133461"/>
            <a:ext cx="9479902" cy="1477328"/>
          </a:xfrm>
          <a:prstGeom prst="rect">
            <a:avLst/>
          </a:prstGeom>
          <a:noFill/>
        </p:spPr>
        <p:txBody>
          <a:bodyPr wrap="square" rtlCol="0">
            <a:spAutoFit/>
          </a:bodyPr>
          <a:lstStyle/>
          <a:p>
            <a:r>
              <a:rPr lang="fr-FR" dirty="0"/>
              <a:t> A l'aide d'observation du rayonnement diffus cosmologique dans le cadre du modèle ΛCDM. On s'appuie alors sur des programmes d'observation destinés à estimer les paramètres principaux de ce dernier modèle, comme WMAP ou le télescope spatial Planck.</a:t>
            </a:r>
          </a:p>
          <a:p>
            <a:endParaRPr lang="fr-FR" dirty="0"/>
          </a:p>
          <a:p>
            <a:r>
              <a:rPr lang="fr-FR" dirty="0"/>
              <a:t>A l’aide de chandelles standard (</a:t>
            </a:r>
            <a:r>
              <a:rPr lang="fr-FR" dirty="0" err="1"/>
              <a:t>céphéIdes</a:t>
            </a:r>
            <a:r>
              <a:rPr lang="fr-FR" dirty="0"/>
              <a:t>; </a:t>
            </a:r>
            <a:r>
              <a:rPr lang="fr-FR" dirty="0" err="1"/>
              <a:t>Supernovae</a:t>
            </a:r>
            <a:r>
              <a:rPr lang="fr-FR" dirty="0"/>
              <a:t> 1A)</a:t>
            </a:r>
            <a:endParaRPr lang="fr-BE" dirty="0"/>
          </a:p>
        </p:txBody>
      </p:sp>
    </p:spTree>
    <p:extLst>
      <p:ext uri="{BB962C8B-B14F-4D97-AF65-F5344CB8AC3E}">
        <p14:creationId xmlns:p14="http://schemas.microsoft.com/office/powerpoint/2010/main" val="188104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CBA44-4CF9-C3D6-5AAB-DBF5AC5BEFC2}"/>
              </a:ext>
            </a:extLst>
          </p:cNvPr>
          <p:cNvSpPr>
            <a:spLocks noGrp="1"/>
          </p:cNvSpPr>
          <p:nvPr>
            <p:ph type="title"/>
          </p:nvPr>
        </p:nvSpPr>
        <p:spPr/>
        <p:txBody>
          <a:bodyPr/>
          <a:lstStyle/>
          <a:p>
            <a:pPr algn="ctr"/>
            <a:r>
              <a:rPr lang="fr-BE" dirty="0"/>
              <a:t>Constante de Hubble</a:t>
            </a:r>
          </a:p>
        </p:txBody>
      </p:sp>
      <p:sp>
        <p:nvSpPr>
          <p:cNvPr id="3" name="Espace réservé du contenu 2">
            <a:extLst>
              <a:ext uri="{FF2B5EF4-FFF2-40B4-BE49-F238E27FC236}">
                <a16:creationId xmlns:a16="http://schemas.microsoft.com/office/drawing/2014/main" id="{41E7D8B4-939D-23CF-69FA-4A9E060312E9}"/>
              </a:ext>
            </a:extLst>
          </p:cNvPr>
          <p:cNvSpPr>
            <a:spLocks noGrp="1"/>
          </p:cNvSpPr>
          <p:nvPr>
            <p:ph idx="1"/>
          </p:nvPr>
        </p:nvSpPr>
        <p:spPr/>
        <p:txBody>
          <a:bodyPr>
            <a:normAutofit fontScale="47500" lnSpcReduction="20000"/>
          </a:bodyPr>
          <a:lstStyle/>
          <a:p>
            <a:r>
              <a:rPr lang="fr-FR" dirty="0"/>
              <a:t>La constante de Hubble </a:t>
            </a:r>
          </a:p>
          <a:p>
            <a:r>
              <a:rPr lang="fr-FR" dirty="0"/>
              <a:t>�</a:t>
            </a:r>
          </a:p>
          <a:p>
            <a:r>
              <a:rPr lang="fr-FR" dirty="0"/>
              <a:t>0</a:t>
            </a:r>
          </a:p>
          <a:p>
            <a:r>
              <a:rPr lang="fr-FR" dirty="0"/>
              <a:t>H_0, valeur actuelle du paramètre de Hubble H (ou paramètre de Hubble-Lemaître), est la constante de proportionnalité existant aujourd'hui entre la distance et la vitesse de récession apparente des galaxies de l'Univers observable (plus une galaxie est éloignée de la Terre, plus elle s'en éloigne vite). Elle permet d'expliciter la loi de Hubble-Lemaître décrivant l'expansion de l'Univers, dans le cadre du modèle cosmologique du Big Bang, et de déterminer le taux d'expansion actuel de l'Univers.</a:t>
            </a:r>
          </a:p>
          <a:p>
            <a:endParaRPr lang="fr-FR" dirty="0"/>
          </a:p>
          <a:p>
            <a:r>
              <a:rPr lang="fr-FR" dirty="0"/>
              <a:t>Ce nom a été donné en l'honneur de l'astronome américain Edwin Hubble qui a été le premier, en 1929, à mettre clairement en évidence la proportionnalité des distances et des vitesses, grâce à ses observations effectuées à l'observatoire du Mont Wilson. Quelques années auparavant, Alexandre Friedmann en 1922 et Georges Lemaître en 1927 avaient de leur côté et indépendamment construit le modèle théorique d'un univers en expansion à partir des équations de la relativité générale, et démontré mathématiquement la possibilité de l'existence d'une telle proportionnalité.</a:t>
            </a:r>
          </a:p>
          <a:p>
            <a:endParaRPr lang="fr-FR" dirty="0"/>
          </a:p>
          <a:p>
            <a:r>
              <a:rPr lang="fr-FR" dirty="0"/>
              <a:t>La constante de Hubble est généralement exprimée en km/s/</a:t>
            </a:r>
            <a:r>
              <a:rPr lang="fr-FR" dirty="0" err="1"/>
              <a:t>Mpc</a:t>
            </a:r>
            <a:r>
              <a:rPr lang="fr-FR" dirty="0"/>
              <a:t>, fournissant ainsi la vitesse en kilomètres par seconde (km/s) d'une galaxie, en fonction de sa distance en mégaparsecs (</a:t>
            </a:r>
            <a:r>
              <a:rPr lang="fr-FR" dirty="0" err="1"/>
              <a:t>Mpc</a:t>
            </a:r>
            <a:r>
              <a:rPr lang="fr-FR" dirty="0"/>
              <a:t>). Sa valeur observationnelle est actuellement d'environ 70 km/s/</a:t>
            </a:r>
            <a:r>
              <a:rPr lang="fr-FR" dirty="0" err="1"/>
              <a:t>Mpc</a:t>
            </a:r>
            <a:r>
              <a:rPr lang="fr-FR" dirty="0"/>
              <a:t>. Néanmoins, il existe aujourd'hui un nombre important de mesures indépendantes de ce paramètre qui sont proches mais incompatibles, ces différences n'étant à ce jour pas expliquées.</a:t>
            </a:r>
          </a:p>
          <a:p>
            <a:endParaRPr lang="fr-FR" dirty="0"/>
          </a:p>
          <a:p>
            <a:r>
              <a:rPr lang="fr-FR" dirty="0"/>
              <a:t>Bien que dénommée « constante », ce paramètre cosmologique varie en fonction du temps. Il décrit donc le taux d'expansion de l'Univers à un instant donné.</a:t>
            </a:r>
            <a:endParaRPr lang="fr-BE" dirty="0"/>
          </a:p>
        </p:txBody>
      </p:sp>
    </p:spTree>
    <p:extLst>
      <p:ext uri="{BB962C8B-B14F-4D97-AF65-F5344CB8AC3E}">
        <p14:creationId xmlns:p14="http://schemas.microsoft.com/office/powerpoint/2010/main" val="307080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90240-2286-9E18-057C-F955B9AF36A5}"/>
              </a:ext>
            </a:extLst>
          </p:cNvPr>
          <p:cNvSpPr>
            <a:spLocks noGrp="1"/>
          </p:cNvSpPr>
          <p:nvPr>
            <p:ph type="title"/>
          </p:nvPr>
        </p:nvSpPr>
        <p:spPr/>
        <p:txBody>
          <a:bodyPr/>
          <a:lstStyle/>
          <a:p>
            <a:endParaRPr lang="fr-BE"/>
          </a:p>
        </p:txBody>
      </p:sp>
      <p:pic>
        <p:nvPicPr>
          <p:cNvPr id="4" name="Média en ligne 3" title="LA COSMOLOGIE EN CRISE !? 🔥 Hubble sous tension">
            <a:hlinkClick r:id="" action="ppaction://media"/>
            <a:extLst>
              <a:ext uri="{FF2B5EF4-FFF2-40B4-BE49-F238E27FC236}">
                <a16:creationId xmlns:a16="http://schemas.microsoft.com/office/drawing/2014/main" id="{4E244279-1812-CF3F-13D8-A1464EF44E5F}"/>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88280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79ACB5-4AFF-1E11-301B-9104A04D7E5E}"/>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7977973F-3E9C-AAED-2D37-AB00E9EA9A46}"/>
              </a:ext>
            </a:extLst>
          </p:cNvPr>
          <p:cNvSpPr>
            <a:spLocks noGrp="1"/>
          </p:cNvSpPr>
          <p:nvPr>
            <p:ph idx="1"/>
          </p:nvPr>
        </p:nvSpPr>
        <p:spPr/>
        <p:txBody>
          <a:bodyPr/>
          <a:lstStyle/>
          <a:p>
            <a:r>
              <a:rPr lang="fr-FR" dirty="0"/>
              <a:t>La constante de Hubble-Lemaître, H0, est tout à la fois une mesure de la vitesse d’expansion de l’Univers observable et une indication de son âge. Depuis 10 ans, l’écart se creuse entre ces mesures obtenues par deux méthodes. L’étude du rayonnement fossile donne H0 = 67.4 ± 0.5 km s−1 Mpc−1 et les </a:t>
            </a:r>
            <a:r>
              <a:rPr lang="fr-FR" dirty="0" err="1"/>
              <a:t>supernovae</a:t>
            </a:r>
            <a:r>
              <a:rPr lang="fr-FR" dirty="0"/>
              <a:t> H0 = 73.0 ± 1.0 km s−1 Mpc−1. Le télescope James-Webb vient de confirmer plus solidement la tension entre les mesures qui sans remettre en cause le Big Bang pourrait indiquer l’existence d’une nouvelle physique.</a:t>
            </a:r>
            <a:endParaRPr lang="fr-BE" dirty="0"/>
          </a:p>
        </p:txBody>
      </p:sp>
    </p:spTree>
    <p:extLst>
      <p:ext uri="{BB962C8B-B14F-4D97-AF65-F5344CB8AC3E}">
        <p14:creationId xmlns:p14="http://schemas.microsoft.com/office/powerpoint/2010/main" val="262426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E9419-38BA-9145-EF3A-9E09360B0523}"/>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3EB9E5F0-D566-9F33-8589-3A213F986602}"/>
              </a:ext>
            </a:extLst>
          </p:cNvPr>
          <p:cNvSpPr>
            <a:spLocks noGrp="1"/>
          </p:cNvSpPr>
          <p:nvPr>
            <p:ph idx="1"/>
          </p:nvPr>
        </p:nvSpPr>
        <p:spPr/>
        <p:txBody>
          <a:bodyPr>
            <a:normAutofit fontScale="55000" lnSpcReduction="20000"/>
          </a:bodyPr>
          <a:lstStyle/>
          <a:p>
            <a:r>
              <a:rPr lang="fr-FR" dirty="0"/>
              <a:t>La valeur de H0 diffère donc en fonction de la méthode utilisée pour l’obtenir. La détermination de H0 issue du modèle standard de la cosmologie est donc incompatible avec celle obtenue à partir de l’observation de céphéides et de </a:t>
            </a:r>
            <a:r>
              <a:rPr lang="fr-FR" dirty="0" err="1"/>
              <a:t>SNe</a:t>
            </a:r>
            <a:r>
              <a:rPr lang="fr-FR" dirty="0"/>
              <a:t> Ia. La différence, qui vaut donc 5,6 </a:t>
            </a:r>
            <a:r>
              <a:rPr lang="fr-FR" dirty="0" err="1"/>
              <a:t>km·s</a:t>
            </a:r>
            <a:r>
              <a:rPr lang="fr-FR" dirty="0"/>
              <a:t>–1·Mpc–1, peut sembler faible, mais les deux mesures sont aujourd’hui si précises qu’il existe moins d’une chance sur 1 million que ces deux valeurs diffèrent à cause de la seule incertitude des mesures. Appelé tension de Hubble, ce désaccord est au cœur des discussions cosmologiques car, s’il ne peut être attribué aux erreurs de mesure, cela signifierait que certaines lois fondamentales de la physique sont à revoir.</a:t>
            </a:r>
          </a:p>
          <a:p>
            <a:endParaRPr lang="fr-FR" dirty="0"/>
          </a:p>
          <a:p>
            <a:r>
              <a:rPr lang="fr-FR" dirty="0"/>
              <a:t>Pour mieux comprendre le problème, prenons comme analogie un archer décochant une flèche. Si l’on dispose de tous les paramètres (angle de la flèche, force qui la met en mouvement, vents, etc.), les lois de la physique prédisent exactement l’endroit où la flèche devrait tomber. Mais, si celle-ci tombe plusieurs dizaines de mètres plus près, alors soit il existe un paramètre dont on ignore l’existence (par exemple, une force inconnue qui agit sur la flèche), soit on n’a pas compris les lois de la gravité. Revenons à la détermination de H0 : on dispose de paramètres (les mesures de Planck) ; la prédiction théorique ne correspond pas à ce que l’on observe (la mesure de </a:t>
            </a:r>
            <a:r>
              <a:rPr lang="fr-FR" dirty="0" err="1"/>
              <a:t>SHoES</a:t>
            </a:r>
            <a:r>
              <a:rPr lang="fr-FR" dirty="0"/>
              <a:t>) ; il existe donc au moins un paramètre que l’on ignore (par exemple, un effet affectant la mesure directe) ou alors la relativité générale d’Einstein est fausse ou incomplète.</a:t>
            </a:r>
          </a:p>
          <a:p>
            <a:endParaRPr lang="fr-FR" dirty="0"/>
          </a:p>
          <a:p>
            <a:r>
              <a:rPr lang="fr-FR" dirty="0"/>
              <a:t>Mais le modèle standard de la cosmologie est tellement prédictif et les données de mesures si nombreuses qu’il n’existe pas de solution simple (comme l’ajout d’un neutrino) qui résoudrait la tension de H0 sans en créer une autre.</a:t>
            </a:r>
            <a:endParaRPr lang="fr-BE" dirty="0"/>
          </a:p>
        </p:txBody>
      </p:sp>
    </p:spTree>
    <p:extLst>
      <p:ext uri="{BB962C8B-B14F-4D97-AF65-F5344CB8AC3E}">
        <p14:creationId xmlns:p14="http://schemas.microsoft.com/office/powerpoint/2010/main" val="121910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002D2-B250-771B-683B-A312FFDCCD9A}"/>
              </a:ext>
            </a:extLst>
          </p:cNvPr>
          <p:cNvSpPr>
            <a:spLocks noGrp="1"/>
          </p:cNvSpPr>
          <p:nvPr>
            <p:ph type="title"/>
          </p:nvPr>
        </p:nvSpPr>
        <p:spPr/>
        <p:txBody>
          <a:bodyPr/>
          <a:lstStyle/>
          <a:p>
            <a:endParaRPr lang="fr-BE" dirty="0"/>
          </a:p>
        </p:txBody>
      </p:sp>
      <p:pic>
        <p:nvPicPr>
          <p:cNvPr id="5" name="Espace réservé du contenu 4">
            <a:extLst>
              <a:ext uri="{FF2B5EF4-FFF2-40B4-BE49-F238E27FC236}">
                <a16:creationId xmlns:a16="http://schemas.microsoft.com/office/drawing/2014/main" id="{41246743-494E-4D00-41AA-72772B53AC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8" y="2226668"/>
            <a:ext cx="11256242" cy="3869332"/>
          </a:xfrm>
        </p:spPr>
      </p:pic>
    </p:spTree>
    <p:extLst>
      <p:ext uri="{BB962C8B-B14F-4D97-AF65-F5344CB8AC3E}">
        <p14:creationId xmlns:p14="http://schemas.microsoft.com/office/powerpoint/2010/main" val="267559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48CB7-FE8A-F527-AFC8-D8EBA3D769C5}"/>
              </a:ext>
            </a:extLst>
          </p:cNvPr>
          <p:cNvSpPr>
            <a:spLocks noGrp="1"/>
          </p:cNvSpPr>
          <p:nvPr>
            <p:ph type="title"/>
          </p:nvPr>
        </p:nvSpPr>
        <p:spPr/>
        <p:txBody>
          <a:bodyPr/>
          <a:lstStyle/>
          <a:p>
            <a:endParaRPr lang="fr-BE"/>
          </a:p>
        </p:txBody>
      </p:sp>
      <p:pic>
        <p:nvPicPr>
          <p:cNvPr id="5" name="Espace réservé du contenu 4">
            <a:extLst>
              <a:ext uri="{FF2B5EF4-FFF2-40B4-BE49-F238E27FC236}">
                <a16:creationId xmlns:a16="http://schemas.microsoft.com/office/drawing/2014/main" id="{D98F147B-8DC4-CC5A-076A-6B4AA815BC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6358" y="186612"/>
            <a:ext cx="6024350" cy="6671388"/>
          </a:xfrm>
        </p:spPr>
      </p:pic>
    </p:spTree>
    <p:extLst>
      <p:ext uri="{BB962C8B-B14F-4D97-AF65-F5344CB8AC3E}">
        <p14:creationId xmlns:p14="http://schemas.microsoft.com/office/powerpoint/2010/main" val="298910176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2337</Words>
  <Application>Microsoft Office PowerPoint</Application>
  <PresentationFormat>Grand écran</PresentationFormat>
  <Paragraphs>81</Paragraphs>
  <Slides>18</Slides>
  <Notes>0</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Calibri Light</vt:lpstr>
      <vt:lpstr>Thème Office</vt:lpstr>
      <vt:lpstr>Tension de Hubble</vt:lpstr>
      <vt:lpstr>Planck Cosmic Microwave Background</vt:lpstr>
      <vt:lpstr>Constante de Hubble Ho</vt:lpstr>
      <vt:lpstr>Constante de Hubble</vt:lpstr>
      <vt:lpstr>Présentation PowerPoint</vt:lpstr>
      <vt:lpstr>Présentation PowerPoint</vt:lpstr>
      <vt:lpstr>Présentation PowerPoint</vt:lpstr>
      <vt:lpstr>Présentation PowerPoint</vt:lpstr>
      <vt:lpstr>Présentation PowerPoint</vt:lpstr>
      <vt:lpstr>Présentation PowerPoint</vt:lpstr>
      <vt:lpstr>Les distances</vt:lpstr>
      <vt:lpstr>Présentation PowerPoint</vt:lpstr>
      <vt:lpstr>Présentation PowerPoint</vt:lpstr>
      <vt:lpstr>Présentation PowerPoint</vt:lpstr>
      <vt:lpstr>Présentation PowerPoint</vt:lpstr>
      <vt:lpstr>Présentation PowerPoint</vt:lpstr>
      <vt:lpstr>Le FDC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Tension de Hubble</dc:title>
  <dc:creator>Raoul Lannoy</dc:creator>
  <cp:lastModifiedBy>Raoul Lannoy</cp:lastModifiedBy>
  <cp:revision>3</cp:revision>
  <dcterms:created xsi:type="dcterms:W3CDTF">2023-12-03T14:34:46Z</dcterms:created>
  <dcterms:modified xsi:type="dcterms:W3CDTF">2024-01-10T09:45:23Z</dcterms:modified>
</cp:coreProperties>
</file>