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47F9F-4FEC-4E8A-BBA3-9CD041210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D27908-70EF-4AFD-8149-F27E52C3C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BBDC88-8EE6-445A-B102-1D6F6B75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6CCCA0-8D1F-4BC9-8A1E-F34EC73B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BC94C-077B-4103-98D5-DC9850A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789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B9474-A704-4E54-830B-C79FCFAC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751456-1A8C-4656-91E4-5ED3315B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330F41-CF2F-493F-8C76-27F26DE7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28452-E561-41C8-BDDF-9714728B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0884A-B46D-45B5-A551-8A92A13E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705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982EFE-982F-440F-9356-D5E99A88D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400E54-071E-47EC-8B45-48508DADB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F40491-3C26-424E-BF76-EFE90D79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43AF74-05D5-43A4-95BC-2C118E60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3482E6-CB50-4943-A5EE-9147A649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482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79622-C572-4C46-9A3F-7CCCAAC1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7042C7-60A3-4422-B533-53EF4E2E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22C66-D318-4B26-B3A6-4BB22B67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BCF3C2-C351-4244-91F2-78490B21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1880E-C639-48CE-A258-4471325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256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335F0-27D0-4A87-84DF-13B1E618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1BE06-EC99-4B1F-8FC3-F2B8A5A7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71287-7BC6-4666-88B3-6D6E0E44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959FB-3268-4FA1-ABB2-9BED900D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B17CC-515C-40F7-B637-B8B380E0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177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7F7A9-81B6-4733-971C-6DBCFFDB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6583D-CF00-42CF-B479-B833DC590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86F8F9-1D02-41DB-821E-1EDB414F6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13EEFF-CFEE-46A7-BBD5-FAAB7572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8A4804-5DA3-47C4-A540-C520AF62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E0DE6-586D-4E19-B263-73964BF1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67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3BC9E-39BE-4D10-9ACF-6909B73D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66EE85-EC76-4E45-AA49-090465BA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DF9AB6-84FB-4149-80D2-52BDED02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02483-9B16-4863-990D-D0B2A1691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24C7CA-D345-40A0-A8EE-5E418364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E0A97F-723A-40AC-BC44-92B15842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E6F71-B398-4269-8145-ED1E278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EDFE7B-CC1D-49DF-A8FF-97D699B5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64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56359-3257-4463-9ACF-C929D8EE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ACBA71-3340-45A2-9FD5-2C958746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AF68C-9B47-47B2-BDED-815F5E19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792DA0-3DB5-489A-BAC2-68C641D9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7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4D3ABA-5881-4A8B-BC5D-8A1F8684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9457BA-D7BE-47AC-8CBB-8581592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2EF06C-286C-4B5E-BD1A-2753ED2C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161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64B7C-EE21-42CB-A4AE-B7B74F79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2FC3A-B98A-4143-8303-9E578FB6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F9946A-5461-4A81-B3A4-A2D0B52A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BC679-7E15-4DA9-8A43-719D9ED1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87EA6-89E1-47EB-AC4D-B64407E6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D39E82-6319-4DBD-BBE5-CA3C6DD8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0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4DD42-CE8C-441C-A256-68231C76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746FA9-F062-45AC-9DCA-8DA03882A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20198C-98A5-43E3-A31D-1E01080D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E2BAC2-0ADD-4EDE-9F25-D0D0685C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E936EB-63DA-4E69-A1D7-EDF0CDC1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CDD0C-393A-4C32-9BD2-FD9407FD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08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AEB90C-11FB-460C-B72B-175FC239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FEC5CC-F3DA-4315-A8A0-DE240A8BE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655405-E0CC-4932-896F-CC4056C15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FDFB-FE82-4C6F-9016-124DEC50ADAD}" type="datetimeFigureOut">
              <a:rPr lang="fr-BE" smtClean="0"/>
              <a:t>10-08-21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CDDD3-94BB-4C40-A4FB-8B771D40E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01948-43A1-4812-80C0-C050AAE4B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AE9D-3FA2-40FD-9115-248EEE9A24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07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C5F0E-181D-4E6E-B4EC-FB8BFB422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Les semaines  27/07 au 10/ 8 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CEE322-A4D1-4D2A-AD78-DF7A52C16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411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46473-8FDB-4FC4-A4CB-0CA041FF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Nauka</a:t>
            </a:r>
            <a:r>
              <a:rPr lang="fr-BE" dirty="0"/>
              <a:t> arrive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504342-7C40-4D9B-AF6C-0DABB5DE2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05" y="1825625"/>
            <a:ext cx="6520790" cy="4351338"/>
          </a:xfrm>
        </p:spPr>
      </p:pic>
    </p:spTree>
    <p:extLst>
      <p:ext uri="{BB962C8B-B14F-4D97-AF65-F5344CB8AC3E}">
        <p14:creationId xmlns:p14="http://schemas.microsoft.com/office/powerpoint/2010/main" val="202509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DC1C0-819C-45B5-A1CD-393D1DC5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B0FF1A-1F64-4C0E-AAAC-B70A64BD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7" y="136225"/>
            <a:ext cx="9155922" cy="685800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DDA543E-8D44-4DD9-8B15-529A0A44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488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8B71A-E8D6-4B34-A92D-67AB5A0A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C9A0DF-8ED4-4BDE-87A3-6D06D480C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53" y="1574407"/>
            <a:ext cx="6096000" cy="3362325"/>
          </a:xfrm>
        </p:spPr>
      </p:pic>
    </p:spTree>
    <p:extLst>
      <p:ext uri="{BB962C8B-B14F-4D97-AF65-F5344CB8AC3E}">
        <p14:creationId xmlns:p14="http://schemas.microsoft.com/office/powerpoint/2010/main" val="311784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7671C-5708-4700-A92D-78DF23DD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0" y="365125"/>
            <a:ext cx="9871229" cy="762339"/>
          </a:xfrm>
        </p:spPr>
        <p:txBody>
          <a:bodyPr>
            <a:normAutofit fontScale="90000"/>
          </a:bodyPr>
          <a:lstStyle/>
          <a:p>
            <a:r>
              <a:rPr lang="fr-BE" dirty="0"/>
              <a:t>De l’eau sur la Lune partout et en tout temps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A27F67-EF2D-47C5-A3D0-FBF7B5343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1127464"/>
            <a:ext cx="10166341" cy="5718567"/>
          </a:xfrm>
        </p:spPr>
      </p:pic>
    </p:spTree>
    <p:extLst>
      <p:ext uri="{BB962C8B-B14F-4D97-AF65-F5344CB8AC3E}">
        <p14:creationId xmlns:p14="http://schemas.microsoft.com/office/powerpoint/2010/main" val="1624944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Grand écran</PresentationFormat>
  <Paragraphs>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Les semaines  27/07 au 10/ 8 21</vt:lpstr>
      <vt:lpstr>Nauka arrive</vt:lpstr>
      <vt:lpstr>Présentation PowerPoint</vt:lpstr>
      <vt:lpstr>Présentation PowerPoint</vt:lpstr>
      <vt:lpstr>De l’eau sur la Lune partout et en tout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semaines  1 8 21</dc:title>
  <dc:creator>Raoul Lannoy</dc:creator>
  <cp:lastModifiedBy>Raoul Lannoy</cp:lastModifiedBy>
  <cp:revision>3</cp:revision>
  <dcterms:created xsi:type="dcterms:W3CDTF">2021-08-10T10:36:18Z</dcterms:created>
  <dcterms:modified xsi:type="dcterms:W3CDTF">2021-08-10T16:01:12Z</dcterms:modified>
</cp:coreProperties>
</file>