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60" r:id="rId3"/>
  </p:sldIdLst>
  <p:sldSz cx="12192000" cy="6858000"/>
  <p:notesSz cx="6858000" cy="99456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125B2D2-A491-867D-E955-A16934B56556}" name="Joseph Bellomo" initials="JB" userId="6510171b85e1c326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48066" autoAdjust="0"/>
  </p:normalViewPr>
  <p:slideViewPr>
    <p:cSldViewPr snapToGrid="0">
      <p:cViewPr varScale="1">
        <p:scale>
          <a:sx n="49" d="100"/>
          <a:sy n="49" d="100"/>
        </p:scale>
        <p:origin x="1797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B996A9B2-AD5D-B975-071E-94E5747C22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B5D25A4-A731-69C8-6898-4FD106F6DBD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80C2C9-F5AE-4C55-A421-D7232FF482D2}" type="datetime1">
              <a:rPr lang="fr-BE" smtClean="0"/>
              <a:t>25-02-25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183771D-9F24-EA1E-97C3-2342F4CC84D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D21AE58-FB06-BF73-6C44-DD57BA55D0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25A1B8-7981-42E3-896D-29FC055EEB7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9054336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56D79-CCBE-4009-947D-D1DA4428B078}" type="datetime1">
              <a:rPr lang="fr-BE" smtClean="0"/>
              <a:t>25-02-25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82ECBC-4139-4BC3-835B-140B9103B39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283704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Une coulée de lave peut-elle s'étendre dans le ciel ? </a:t>
            </a: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Non, mais la lumière de la coulée de lave peut le faire. </a:t>
            </a: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L'un de ces effets est assez inhabituel : un pilier de lumière volcanique.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Plus généralement, les piliers de lumière sont causés par la lumière du soleil et apparaissent donc comme une colonne brillante qui s'étend vers le haut au-dessus d'un soleil levant ou couchant.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Alternativement, d'autres piliers de lumière - certains assez colorés - ont été enregistrés au-dessus des lampadaires publiques et/ou des lampadaires domestiques.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Ce pilier de lumière, cependant, était éclairé par la lumière rouge émise par le magma rougeoyant d'un volcan en éruption.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 volcan est le mont Etna en Italie, et l'image présentée a été prise en une seule prise de vue tôt le matin à la mi-février. Les températures glaciales au-dessus de la coulée de lave du volcan ont créé des cristaux de glace soit dans l'air au-dessus du volcan, soit dans la vapeur d'eau condensée expulsée par le mont Etna. </a:t>
            </a: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Ces cristaux de glace - la plupart plats vers le sol mais flottants - ont ensuite réfléchi la lumière de la caldeira du volcan.</a:t>
            </a: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C3D56D79-CCBE-4009-947D-D1DA4428B078}" type="datetime1">
              <a:rPr lang="fr-BE" smtClean="0"/>
              <a:t>25-02-25</a:t>
            </a:fld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82ECBC-4139-4BC3-835B-140B9103B393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66550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fr-BE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La prise de vue :  mi février 2025</a:t>
            </a:r>
          </a:p>
          <a:p>
            <a:endParaRPr lang="fr-BE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fr-BE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Lieu : Etna Sicile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BE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r-BE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r-BE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endParaRPr lang="fr-BE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endParaRPr lang="fr-BE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endParaRPr lang="fr-BE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82ECBC-4139-4BC3-835B-140B9103B393}" type="slidenum">
              <a:rPr lang="fr-BE" smtClean="0"/>
              <a:t>2</a:t>
            </a:fld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9494F11-A60A-78D2-FE0D-FE2652E8339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0CCB1075-307B-44C5-83DF-80327773E040}" type="datetime1">
              <a:rPr lang="fr-BE" smtClean="0"/>
              <a:t>25-02-25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07485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3A464B-D3EF-3034-9E0B-C122886C58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04A5AFF-5C00-B867-26E7-3C46B1A649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C8CD0F-1C7C-3086-9C5C-DF4E972E0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20BB7-2B05-47F6-BB6A-1ABE4619AED1}" type="datetime1">
              <a:rPr lang="fr-BE" smtClean="0"/>
              <a:t>25-02-25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11CA73A-1131-3027-C4ED-E66DFD2C0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85A8A0-B61C-ACBE-4722-352126532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8079-33FD-4DEE-8CDF-53862C5F0C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17153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FB3C5D-F0E5-58A8-653B-E2D6B7CCD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C99C50F-B69A-3B76-AD1A-37A0B8CD07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0ADADE-5C41-25B0-8361-9FFD1A6CD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CC8B-2651-409F-89FA-328647526EA2}" type="datetime1">
              <a:rPr lang="fr-BE" smtClean="0"/>
              <a:t>25-02-25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56CFB8-7D77-E7D5-5AD1-5CA4D644B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185E7B-E21D-6E35-7FFE-468CC12BB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8079-33FD-4DEE-8CDF-53862C5F0C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11813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16B36CC-220D-CD4A-8606-4A51E443C4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FB89991-6D07-86E3-9865-DE394DEBE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66662D-63A5-81CC-3B89-00D669236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373A-029F-44AE-8DCC-E63324FF9453}" type="datetime1">
              <a:rPr lang="fr-BE" smtClean="0"/>
              <a:t>25-02-25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1F5E8C-72D7-EF4D-B211-2060E4088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A34E64-02D3-89B0-9CCA-E12B0F259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8079-33FD-4DEE-8CDF-53862C5F0C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95224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0C8A18-1918-26A9-5D28-F2EA5061C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7DA3F3-84B8-D73E-415E-78EBED633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8A6A4F-A367-1691-3A3D-92EF61D4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DEF8-0FBB-4616-8887-F64A19E08ED2}" type="datetime1">
              <a:rPr lang="fr-BE" smtClean="0"/>
              <a:t>25-02-25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95F244-6D25-D3D9-D119-BCF8D1BFF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792E16-0B7A-33B9-FCF0-4EB3B59EE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8079-33FD-4DEE-8CDF-53862C5F0C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53739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A9DA4D-3445-6D51-0310-548573ACA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6F5BB8B-2241-E28C-574E-54C7158C8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51A052-44E7-28A7-8C2A-06183FC70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A5B9-B355-4A02-B863-FCF9B26F1492}" type="datetime1">
              <a:rPr lang="fr-BE" smtClean="0"/>
              <a:t>25-02-25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FA9647-4A4A-EE65-361B-AB4F736F0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1D783F-2580-2E21-C5A3-B91727DCF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8079-33FD-4DEE-8CDF-53862C5F0C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0190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3B1BC8-4C5B-B4D2-7906-5960C0F3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4AC0737-BF3B-0C23-10BB-EA15993FCC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B5475AD-3B4E-3847-D560-686477032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D6C1CA-B816-468F-593C-AC59D0BD5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9CCD-16A9-48EB-B446-BD9358C1F10E}" type="datetime1">
              <a:rPr lang="fr-BE" smtClean="0"/>
              <a:t>25-02-25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C878D29-D11B-E9D7-734E-7B5B321D4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6339640-E3DF-59D3-7DD7-CC5CFFD4E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8079-33FD-4DEE-8CDF-53862C5F0C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84808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F7E167-CDB5-9549-3096-F4BBEFFE4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951E4D-CD6C-7362-4175-C4986BC5B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0299D6C-0CCA-9641-212D-153968464D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6551699-297C-4C7A-57FA-848BDBAAAC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93B40B7-CDB5-616D-F857-1B641564F7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CFCE6F5-3277-266E-59F4-60E8D6E3B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65C4-1241-4D84-AE7B-6878F2B58613}" type="datetime1">
              <a:rPr lang="fr-BE" smtClean="0"/>
              <a:t>25-02-25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D7BBF5B-3BFA-45E8-7A44-884074BD3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ED74688-2718-1368-40B2-8EAA2EF77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8079-33FD-4DEE-8CDF-53862C5F0C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51694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EB29FC-D780-2403-9649-2EB13B8F0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FA186AC-E9F9-E3A2-70EF-7C4172136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56034-9921-4AF0-953F-B4A9DB5B980F}" type="datetime1">
              <a:rPr lang="fr-BE" smtClean="0"/>
              <a:t>25-02-25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A1D11AB-44BE-C25B-7DF4-C6481A2E1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94A1635-DC13-4516-555E-56EE5A328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8079-33FD-4DEE-8CDF-53862C5F0C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63420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F9179C8-DD95-23FE-4C89-B3E4A1798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91681-56C8-40B1-BA01-2334C1DE0799}" type="datetime1">
              <a:rPr lang="fr-BE" smtClean="0"/>
              <a:t>25-02-25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F506F49-62FA-4AEC-8267-31CFE629A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1BBE8F0-4E6E-3DB0-80E7-DAF77DDAB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8079-33FD-4DEE-8CDF-53862C5F0C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61537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E02941-7F48-797A-F866-EA48DE381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2CC095-25FD-6269-6FCB-0DFBA5BD3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DCC3CD1-13C5-F900-9D55-9BAFE6BAAA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6D0BA26-634D-0CE9-EBFA-7288257F5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8982-2163-44E9-B04E-B41F6725088E}" type="datetime1">
              <a:rPr lang="fr-BE" smtClean="0"/>
              <a:t>25-02-25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1092589-D8F2-17B3-F68E-650EFB044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D36ABDB-C560-62D9-2A9A-42FB43799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8079-33FD-4DEE-8CDF-53862C5F0C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49290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91326D-F00E-5729-18E5-EE0E9492B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2953324-1BB3-70B1-D695-68AC310945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266ED8F-EEEF-1E81-0BE6-A3A222F006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2D65BDC-C403-8B9B-A958-886FF78C5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69C53-AC78-4087-BB25-B70B259F7BCB}" type="datetime1">
              <a:rPr lang="fr-BE" smtClean="0"/>
              <a:t>25-02-25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3F3C4D4-E22B-F375-955D-AF54171C3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857166F-F598-3FE8-4C0B-93A4627E7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8079-33FD-4DEE-8CDF-53862C5F0C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1963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E04DB3B-4EA9-733A-2C16-EB94EE5DC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3015426-B396-94EE-152B-1D9811C42D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42B760-120A-C112-32A2-DABF56962E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BEC9B-1FB9-47C0-820D-045BD85B619A}" type="datetime1">
              <a:rPr lang="fr-BE" smtClean="0"/>
              <a:t>25-02-25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B405AD-0187-CC54-4214-95A1113DCF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1A72E6-0402-98A7-7754-0B30F45BA2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38079-33FD-4DEE-8CDF-53862C5F0C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97057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8D4476-CF35-57DD-86FA-356C19253D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err="1"/>
              <a:t>Apod</a:t>
            </a:r>
            <a:r>
              <a:rPr lang="fr-BE" dirty="0"/>
              <a:t>(</a:t>
            </a:r>
            <a:r>
              <a:rPr lang="fr-BE" dirty="0" err="1"/>
              <a:t>ologie</a:t>
            </a:r>
            <a:r>
              <a:rPr lang="fr-BE" dirty="0"/>
              <a:t>)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F9A2D98-23B9-F375-935C-75597B0BFF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 dirty="0"/>
          </a:p>
          <a:p>
            <a:r>
              <a:rPr lang="fr-BE" dirty="0"/>
              <a:t>Du 24 février 2025</a:t>
            </a:r>
          </a:p>
        </p:txBody>
      </p:sp>
    </p:spTree>
    <p:extLst>
      <p:ext uri="{BB962C8B-B14F-4D97-AF65-F5344CB8AC3E}">
        <p14:creationId xmlns:p14="http://schemas.microsoft.com/office/powerpoint/2010/main" val="3215556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1B24DF2-DA60-78D5-6E0A-0F701573B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014" y="640080"/>
            <a:ext cx="3871608" cy="516733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000" dirty="0" err="1"/>
              <a:t>Pillier</a:t>
            </a:r>
            <a:r>
              <a:rPr lang="en-US" sz="5000" dirty="0"/>
              <a:t> </a:t>
            </a:r>
            <a:r>
              <a:rPr lang="en-US" sz="5000" dirty="0" err="1"/>
              <a:t>lumineux</a:t>
            </a:r>
            <a:br>
              <a:rPr lang="en-US" sz="5000" dirty="0"/>
            </a:br>
            <a:r>
              <a:rPr lang="en-US" sz="5000" dirty="0"/>
              <a:t> </a:t>
            </a:r>
            <a:r>
              <a:rPr lang="en-US" sz="5000" dirty="0" err="1"/>
              <a:t>lors</a:t>
            </a:r>
            <a:r>
              <a:rPr lang="en-US" sz="5000" dirty="0"/>
              <a:t> de </a:t>
            </a:r>
            <a:r>
              <a:rPr lang="en-US" sz="5000" dirty="0" err="1"/>
              <a:t>l’éruption</a:t>
            </a:r>
            <a:r>
              <a:rPr lang="en-US" sz="5000" dirty="0"/>
              <a:t> </a:t>
            </a:r>
            <a:br>
              <a:rPr lang="en-US" sz="5000" dirty="0"/>
            </a:br>
            <a:r>
              <a:rPr lang="en-US" sz="5000" dirty="0"/>
              <a:t>de </a:t>
            </a:r>
            <a:r>
              <a:rPr lang="en-US" sz="5000" dirty="0" err="1"/>
              <a:t>l’Etna</a:t>
            </a:r>
            <a:br>
              <a:rPr lang="en-US" sz="5000" dirty="0"/>
            </a:br>
            <a:r>
              <a:rPr lang="en-US" sz="5000" dirty="0"/>
              <a:t>Mi-Février 2025</a:t>
            </a:r>
          </a:p>
        </p:txBody>
      </p:sp>
      <p:sp>
        <p:nvSpPr>
          <p:cNvPr id="15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Espace réservé du contenu 7" descr="Une image contenant nature, ciel, montagne, plein air&#10;&#10;Le contenu généré par l’IA peut être incorrect.">
            <a:extLst>
              <a:ext uri="{FF2B5EF4-FFF2-40B4-BE49-F238E27FC236}">
                <a16:creationId xmlns:a16="http://schemas.microsoft.com/office/drawing/2014/main" id="{A6333326-1DD9-3DA6-9AC2-85C67340ED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09" r="1" b="1"/>
          <a:stretch/>
        </p:blipFill>
        <p:spPr>
          <a:xfrm>
            <a:off x="4624352" y="10"/>
            <a:ext cx="756612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6398085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248</Words>
  <Application>Microsoft Office PowerPoint</Application>
  <PresentationFormat>Grand écran</PresentationFormat>
  <Paragraphs>29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Times New Roman</vt:lpstr>
      <vt:lpstr>Thème Office</vt:lpstr>
      <vt:lpstr>Apod(ologie)</vt:lpstr>
      <vt:lpstr>Pillier lumineux  lors de l’éruption  de l’Etna Mi-Février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Apod(ologie)</dc:title>
  <dc:creator>Joseph Bellomo</dc:creator>
  <cp:lastModifiedBy>Joseph Bellomo</cp:lastModifiedBy>
  <cp:revision>21</cp:revision>
  <cp:lastPrinted>2025-01-28T17:58:06Z</cp:lastPrinted>
  <dcterms:created xsi:type="dcterms:W3CDTF">2023-10-24T15:55:09Z</dcterms:created>
  <dcterms:modified xsi:type="dcterms:W3CDTF">2025-02-25T12:54:05Z</dcterms:modified>
</cp:coreProperties>
</file>