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7" r:id="rId4"/>
    <p:sldId id="275" r:id="rId5"/>
    <p:sldId id="257" r:id="rId6"/>
    <p:sldId id="258" r:id="rId7"/>
    <p:sldId id="264" r:id="rId8"/>
    <p:sldId id="265" r:id="rId9"/>
    <p:sldId id="260" r:id="rId10"/>
    <p:sldId id="259" r:id="rId11"/>
    <p:sldId id="261" r:id="rId12"/>
    <p:sldId id="276" r:id="rId13"/>
    <p:sldId id="271" r:id="rId14"/>
    <p:sldId id="262" r:id="rId15"/>
    <p:sldId id="263" r:id="rId16"/>
    <p:sldId id="266" r:id="rId17"/>
    <p:sldId id="267" r:id="rId18"/>
    <p:sldId id="268" r:id="rId19"/>
    <p:sldId id="269" r:id="rId20"/>
    <p:sldId id="270" r:id="rId21"/>
    <p:sldId id="272" r:id="rId22"/>
    <p:sldId id="273"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1" autoAdjust="0"/>
    <p:restoredTop sz="94660"/>
  </p:normalViewPr>
  <p:slideViewPr>
    <p:cSldViewPr snapToGrid="0">
      <p:cViewPr varScale="1">
        <p:scale>
          <a:sx n="67" d="100"/>
          <a:sy n="67" d="100"/>
        </p:scale>
        <p:origin x="76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oul Lannoy" userId="6139caa77b50e358" providerId="LiveId" clId="{9CE00287-6663-4D60-873C-D0083EE493DE}"/>
    <pc:docChg chg="custSel addSld modSld sldOrd">
      <pc:chgData name="Raoul Lannoy" userId="6139caa77b50e358" providerId="LiveId" clId="{9CE00287-6663-4D60-873C-D0083EE493DE}" dt="2025-05-08T07:33:03.371" v="1116" actId="20577"/>
      <pc:docMkLst>
        <pc:docMk/>
      </pc:docMkLst>
      <pc:sldChg chg="modSp mod">
        <pc:chgData name="Raoul Lannoy" userId="6139caa77b50e358" providerId="LiveId" clId="{9CE00287-6663-4D60-873C-D0083EE493DE}" dt="2025-04-13T22:11:27.827" v="259" actId="20577"/>
        <pc:sldMkLst>
          <pc:docMk/>
          <pc:sldMk cId="4054690965" sldId="258"/>
        </pc:sldMkLst>
        <pc:spChg chg="mod">
          <ac:chgData name="Raoul Lannoy" userId="6139caa77b50e358" providerId="LiveId" clId="{9CE00287-6663-4D60-873C-D0083EE493DE}" dt="2025-04-13T22:11:27.827" v="259" actId="20577"/>
          <ac:spMkLst>
            <pc:docMk/>
            <pc:sldMk cId="4054690965" sldId="258"/>
            <ac:spMk id="3" creationId="{956F1385-5C10-7BCD-EB7D-F1D21A14FA12}"/>
          </ac:spMkLst>
        </pc:spChg>
      </pc:sldChg>
      <pc:sldChg chg="addSp delSp modSp new mod">
        <pc:chgData name="Raoul Lannoy" userId="6139caa77b50e358" providerId="LiveId" clId="{9CE00287-6663-4D60-873C-D0083EE493DE}" dt="2025-04-13T09:05:41.810" v="191" actId="20577"/>
        <pc:sldMkLst>
          <pc:docMk/>
          <pc:sldMk cId="2221523000" sldId="263"/>
        </pc:sldMkLst>
        <pc:spChg chg="mod">
          <ac:chgData name="Raoul Lannoy" userId="6139caa77b50e358" providerId="LiveId" clId="{9CE00287-6663-4D60-873C-D0083EE493DE}" dt="2025-04-13T09:05:41.810" v="191" actId="20577"/>
          <ac:spMkLst>
            <pc:docMk/>
            <pc:sldMk cId="2221523000" sldId="263"/>
            <ac:spMk id="2" creationId="{0634221B-354E-43A3-7876-06A1A95F1092}"/>
          </ac:spMkLst>
        </pc:spChg>
        <pc:picChg chg="add mod">
          <ac:chgData name="Raoul Lannoy" userId="6139caa77b50e358" providerId="LiveId" clId="{9CE00287-6663-4D60-873C-D0083EE493DE}" dt="2025-04-13T09:05:28.122" v="176"/>
          <ac:picMkLst>
            <pc:docMk/>
            <pc:sldMk cId="2221523000" sldId="263"/>
            <ac:picMk id="5" creationId="{95DA96B0-56E0-4987-980F-F9BFAD2D2C87}"/>
          </ac:picMkLst>
        </pc:picChg>
      </pc:sldChg>
      <pc:sldChg chg="modSp new mod">
        <pc:chgData name="Raoul Lannoy" userId="6139caa77b50e358" providerId="LiveId" clId="{9CE00287-6663-4D60-873C-D0083EE493DE}" dt="2025-05-06T12:59:09.542" v="1036" actId="6549"/>
        <pc:sldMkLst>
          <pc:docMk/>
          <pc:sldMk cId="1169436164" sldId="264"/>
        </pc:sldMkLst>
        <pc:spChg chg="mod">
          <ac:chgData name="Raoul Lannoy" userId="6139caa77b50e358" providerId="LiveId" clId="{9CE00287-6663-4D60-873C-D0083EE493DE}" dt="2025-05-06T12:59:09.542" v="1036" actId="6549"/>
          <ac:spMkLst>
            <pc:docMk/>
            <pc:sldMk cId="1169436164" sldId="264"/>
            <ac:spMk id="3" creationId="{C1D8A021-7277-F57D-B8A4-6B622DA48DC6}"/>
          </ac:spMkLst>
        </pc:spChg>
      </pc:sldChg>
      <pc:sldChg chg="addSp delSp modSp new mod">
        <pc:chgData name="Raoul Lannoy" userId="6139caa77b50e358" providerId="LiveId" clId="{9CE00287-6663-4D60-873C-D0083EE493DE}" dt="2025-04-14T21:52:23.504" v="507" actId="20577"/>
        <pc:sldMkLst>
          <pc:docMk/>
          <pc:sldMk cId="2816310850" sldId="265"/>
        </pc:sldMkLst>
        <pc:spChg chg="mod">
          <ac:chgData name="Raoul Lannoy" userId="6139caa77b50e358" providerId="LiveId" clId="{9CE00287-6663-4D60-873C-D0083EE493DE}" dt="2025-04-14T21:52:23.504" v="507" actId="20577"/>
          <ac:spMkLst>
            <pc:docMk/>
            <pc:sldMk cId="2816310850" sldId="265"/>
            <ac:spMk id="2" creationId="{67857669-E909-B06C-20D2-0106DC11F496}"/>
          </ac:spMkLst>
        </pc:spChg>
        <pc:picChg chg="add mod">
          <ac:chgData name="Raoul Lannoy" userId="6139caa77b50e358" providerId="LiveId" clId="{9CE00287-6663-4D60-873C-D0083EE493DE}" dt="2025-04-14T21:51:56.244" v="447" actId="931"/>
          <ac:picMkLst>
            <pc:docMk/>
            <pc:sldMk cId="2816310850" sldId="265"/>
            <ac:picMk id="5" creationId="{DCBA7788-CB0C-32E7-FDA4-CEAAEDE0F017}"/>
          </ac:picMkLst>
        </pc:picChg>
      </pc:sldChg>
      <pc:sldChg chg="addSp delSp modSp new mod">
        <pc:chgData name="Raoul Lannoy" userId="6139caa77b50e358" providerId="LiveId" clId="{9CE00287-6663-4D60-873C-D0083EE493DE}" dt="2025-04-14T21:53:15.030" v="524" actId="20577"/>
        <pc:sldMkLst>
          <pc:docMk/>
          <pc:sldMk cId="3251698610" sldId="266"/>
        </pc:sldMkLst>
        <pc:spChg chg="mod">
          <ac:chgData name="Raoul Lannoy" userId="6139caa77b50e358" providerId="LiveId" clId="{9CE00287-6663-4D60-873C-D0083EE493DE}" dt="2025-04-14T21:53:15.030" v="524" actId="20577"/>
          <ac:spMkLst>
            <pc:docMk/>
            <pc:sldMk cId="3251698610" sldId="266"/>
            <ac:spMk id="2" creationId="{033422F6-1C3D-4252-87EF-D0D5AD46CB65}"/>
          </ac:spMkLst>
        </pc:spChg>
        <pc:picChg chg="add mod">
          <ac:chgData name="Raoul Lannoy" userId="6139caa77b50e358" providerId="LiveId" clId="{9CE00287-6663-4D60-873C-D0083EE493DE}" dt="2025-04-14T21:53:01.614" v="511" actId="1076"/>
          <ac:picMkLst>
            <pc:docMk/>
            <pc:sldMk cId="3251698610" sldId="266"/>
            <ac:picMk id="5" creationId="{F9B9FDB8-F47B-E946-28C1-C5142AB317DA}"/>
          </ac:picMkLst>
        </pc:picChg>
      </pc:sldChg>
      <pc:sldChg chg="addSp delSp modSp new mod">
        <pc:chgData name="Raoul Lannoy" userId="6139caa77b50e358" providerId="LiveId" clId="{9CE00287-6663-4D60-873C-D0083EE493DE}" dt="2025-04-15T15:15:13.055" v="534" actId="14100"/>
        <pc:sldMkLst>
          <pc:docMk/>
          <pc:sldMk cId="218624153" sldId="267"/>
        </pc:sldMkLst>
        <pc:picChg chg="add mod">
          <ac:chgData name="Raoul Lannoy" userId="6139caa77b50e358" providerId="LiveId" clId="{9CE00287-6663-4D60-873C-D0083EE493DE}" dt="2025-04-15T15:15:13.055" v="534" actId="14100"/>
          <ac:picMkLst>
            <pc:docMk/>
            <pc:sldMk cId="218624153" sldId="267"/>
            <ac:picMk id="5" creationId="{A2CB453A-7AA2-6490-85A1-7BD9B926629E}"/>
          </ac:picMkLst>
        </pc:picChg>
      </pc:sldChg>
      <pc:sldChg chg="addSp delSp modSp new mod">
        <pc:chgData name="Raoul Lannoy" userId="6139caa77b50e358" providerId="LiveId" clId="{9CE00287-6663-4D60-873C-D0083EE493DE}" dt="2025-04-15T15:15:54.761" v="541" actId="1076"/>
        <pc:sldMkLst>
          <pc:docMk/>
          <pc:sldMk cId="2626403581" sldId="268"/>
        </pc:sldMkLst>
        <pc:picChg chg="add mod">
          <ac:chgData name="Raoul Lannoy" userId="6139caa77b50e358" providerId="LiveId" clId="{9CE00287-6663-4D60-873C-D0083EE493DE}" dt="2025-04-15T15:15:54.761" v="541" actId="1076"/>
          <ac:picMkLst>
            <pc:docMk/>
            <pc:sldMk cId="2626403581" sldId="268"/>
            <ac:picMk id="5" creationId="{313DAB69-C0CC-5F76-BC06-ED268D4B9A14}"/>
          </ac:picMkLst>
        </pc:picChg>
      </pc:sldChg>
      <pc:sldChg chg="addSp delSp modSp new mod">
        <pc:chgData name="Raoul Lannoy" userId="6139caa77b50e358" providerId="LiveId" clId="{9CE00287-6663-4D60-873C-D0083EE493DE}" dt="2025-04-15T15:17:49.441" v="555" actId="20577"/>
        <pc:sldMkLst>
          <pc:docMk/>
          <pc:sldMk cId="4098732220" sldId="269"/>
        </pc:sldMkLst>
        <pc:spChg chg="mod">
          <ac:chgData name="Raoul Lannoy" userId="6139caa77b50e358" providerId="LiveId" clId="{9CE00287-6663-4D60-873C-D0083EE493DE}" dt="2025-04-15T15:17:49.441" v="555" actId="20577"/>
          <ac:spMkLst>
            <pc:docMk/>
            <pc:sldMk cId="4098732220" sldId="269"/>
            <ac:spMk id="2" creationId="{636AEEC7-8137-A0EC-4BDE-08EDBEF59F85}"/>
          </ac:spMkLst>
        </pc:spChg>
        <pc:picChg chg="add mod">
          <ac:chgData name="Raoul Lannoy" userId="6139caa77b50e358" providerId="LiveId" clId="{9CE00287-6663-4D60-873C-D0083EE493DE}" dt="2025-04-15T15:17:40.001" v="545" actId="1076"/>
          <ac:picMkLst>
            <pc:docMk/>
            <pc:sldMk cId="4098732220" sldId="269"/>
            <ac:picMk id="5" creationId="{92420E45-AF66-A999-075B-40E9357AEFE2}"/>
          </ac:picMkLst>
        </pc:picChg>
      </pc:sldChg>
      <pc:sldChg chg="addSp delSp modSp new mod">
        <pc:chgData name="Raoul Lannoy" userId="6139caa77b50e358" providerId="LiveId" clId="{9CE00287-6663-4D60-873C-D0083EE493DE}" dt="2025-04-15T15:18:49.200" v="560" actId="1076"/>
        <pc:sldMkLst>
          <pc:docMk/>
          <pc:sldMk cId="474097602" sldId="270"/>
        </pc:sldMkLst>
        <pc:picChg chg="add mod">
          <ac:chgData name="Raoul Lannoy" userId="6139caa77b50e358" providerId="LiveId" clId="{9CE00287-6663-4D60-873C-D0083EE493DE}" dt="2025-04-15T15:18:35.164" v="558" actId="1076"/>
          <ac:picMkLst>
            <pc:docMk/>
            <pc:sldMk cId="474097602" sldId="270"/>
            <ac:picMk id="5" creationId="{13CBA1E3-B0C0-D9A0-F109-F19FCAF685BE}"/>
          </ac:picMkLst>
        </pc:picChg>
        <pc:picChg chg="add mod">
          <ac:chgData name="Raoul Lannoy" userId="6139caa77b50e358" providerId="LiveId" clId="{9CE00287-6663-4D60-873C-D0083EE493DE}" dt="2025-04-15T15:18:49.200" v="560" actId="1076"/>
          <ac:picMkLst>
            <pc:docMk/>
            <pc:sldMk cId="474097602" sldId="270"/>
            <ac:picMk id="7" creationId="{02A2186B-9548-F2ED-51F5-CA3FF31CF5FF}"/>
          </ac:picMkLst>
        </pc:picChg>
      </pc:sldChg>
      <pc:sldChg chg="addSp delSp modSp new mod ord">
        <pc:chgData name="Raoul Lannoy" userId="6139caa77b50e358" providerId="LiveId" clId="{9CE00287-6663-4D60-873C-D0083EE493DE}" dt="2025-04-15T15:19:55.483" v="565"/>
        <pc:sldMkLst>
          <pc:docMk/>
          <pc:sldMk cId="3698005" sldId="271"/>
        </pc:sldMkLst>
        <pc:picChg chg="add mod">
          <ac:chgData name="Raoul Lannoy" userId="6139caa77b50e358" providerId="LiveId" clId="{9CE00287-6663-4D60-873C-D0083EE493DE}" dt="2025-04-15T15:19:30.656" v="563" actId="1076"/>
          <ac:picMkLst>
            <pc:docMk/>
            <pc:sldMk cId="3698005" sldId="271"/>
            <ac:picMk id="5" creationId="{E1052D6A-0BB2-89E8-EDD2-046DAF76F27F}"/>
          </ac:picMkLst>
        </pc:picChg>
      </pc:sldChg>
      <pc:sldChg chg="addSp delSp modSp new mod">
        <pc:chgData name="Raoul Lannoy" userId="6139caa77b50e358" providerId="LiveId" clId="{9CE00287-6663-4D60-873C-D0083EE493DE}" dt="2025-04-15T15:21:26.283" v="573" actId="1076"/>
        <pc:sldMkLst>
          <pc:docMk/>
          <pc:sldMk cId="1250817074" sldId="272"/>
        </pc:sldMkLst>
        <pc:picChg chg="add mod">
          <ac:chgData name="Raoul Lannoy" userId="6139caa77b50e358" providerId="LiveId" clId="{9CE00287-6663-4D60-873C-D0083EE493DE}" dt="2025-04-15T15:21:26.283" v="573" actId="1076"/>
          <ac:picMkLst>
            <pc:docMk/>
            <pc:sldMk cId="1250817074" sldId="272"/>
            <ac:picMk id="5" creationId="{A7EBF1D5-E8D3-0DD2-4FD6-3264F06EE3F1}"/>
          </ac:picMkLst>
        </pc:picChg>
        <pc:picChg chg="add mod">
          <ac:chgData name="Raoul Lannoy" userId="6139caa77b50e358" providerId="LiveId" clId="{9CE00287-6663-4D60-873C-D0083EE493DE}" dt="2025-04-15T15:21:23.787" v="572" actId="1076"/>
          <ac:picMkLst>
            <pc:docMk/>
            <pc:sldMk cId="1250817074" sldId="272"/>
            <ac:picMk id="7" creationId="{FAF9C7AE-BD3C-DC9E-E719-4FF9021CE94A}"/>
          </ac:picMkLst>
        </pc:picChg>
      </pc:sldChg>
      <pc:sldChg chg="addSp delSp modSp new mod">
        <pc:chgData name="Raoul Lannoy" userId="6139caa77b50e358" providerId="LiveId" clId="{9CE00287-6663-4D60-873C-D0083EE493DE}" dt="2025-04-15T15:22:00.625" v="577" actId="1076"/>
        <pc:sldMkLst>
          <pc:docMk/>
          <pc:sldMk cId="1210730563" sldId="273"/>
        </pc:sldMkLst>
        <pc:picChg chg="add mod">
          <ac:chgData name="Raoul Lannoy" userId="6139caa77b50e358" providerId="LiveId" clId="{9CE00287-6663-4D60-873C-D0083EE493DE}" dt="2025-04-15T15:22:00.625" v="577" actId="1076"/>
          <ac:picMkLst>
            <pc:docMk/>
            <pc:sldMk cId="1210730563" sldId="273"/>
            <ac:picMk id="5" creationId="{B78263EC-439D-003B-35A4-5D03D7114CE8}"/>
          </ac:picMkLst>
        </pc:picChg>
      </pc:sldChg>
      <pc:sldChg chg="modSp new mod">
        <pc:chgData name="Raoul Lannoy" userId="6139caa77b50e358" providerId="LiveId" clId="{9CE00287-6663-4D60-873C-D0083EE493DE}" dt="2025-05-08T07:33:03.371" v="1116" actId="20577"/>
        <pc:sldMkLst>
          <pc:docMk/>
          <pc:sldMk cId="1294792030" sldId="274"/>
        </pc:sldMkLst>
        <pc:spChg chg="mod">
          <ac:chgData name="Raoul Lannoy" userId="6139caa77b50e358" providerId="LiveId" clId="{9CE00287-6663-4D60-873C-D0083EE493DE}" dt="2025-05-08T07:33:03.371" v="1116" actId="20577"/>
          <ac:spMkLst>
            <pc:docMk/>
            <pc:sldMk cId="1294792030" sldId="274"/>
            <ac:spMk id="3" creationId="{2E30B81A-83FF-A732-4D00-56D851A13800}"/>
          </ac:spMkLst>
        </pc:spChg>
      </pc:sldChg>
      <pc:sldChg chg="addSp delSp modSp new mod">
        <pc:chgData name="Raoul Lannoy" userId="6139caa77b50e358" providerId="LiveId" clId="{9CE00287-6663-4D60-873C-D0083EE493DE}" dt="2025-05-08T07:04:18.042" v="1050" actId="20577"/>
        <pc:sldMkLst>
          <pc:docMk/>
          <pc:sldMk cId="3789088965" sldId="275"/>
        </pc:sldMkLst>
        <pc:spChg chg="mod">
          <ac:chgData name="Raoul Lannoy" userId="6139caa77b50e358" providerId="LiveId" clId="{9CE00287-6663-4D60-873C-D0083EE493DE}" dt="2025-05-08T07:04:18.042" v="1050" actId="20577"/>
          <ac:spMkLst>
            <pc:docMk/>
            <pc:sldMk cId="3789088965" sldId="275"/>
            <ac:spMk id="2" creationId="{51B60D29-23F3-89B8-F2DD-4AB48EAC9B6A}"/>
          </ac:spMkLst>
        </pc:spChg>
        <pc:picChg chg="add mod">
          <ac:chgData name="Raoul Lannoy" userId="6139caa77b50e358" providerId="LiveId" clId="{9CE00287-6663-4D60-873C-D0083EE493DE}" dt="2025-04-18T15:21:00.731" v="870" actId="14100"/>
          <ac:picMkLst>
            <pc:docMk/>
            <pc:sldMk cId="3789088965" sldId="275"/>
            <ac:picMk id="5" creationId="{17C1ABD8-2531-A3E1-2EB5-2C2E2CF4B51C}"/>
          </ac:picMkLst>
        </pc:picChg>
      </pc:sldChg>
      <pc:sldChg chg="addSp delSp modSp new mod">
        <pc:chgData name="Raoul Lannoy" userId="6139caa77b50e358" providerId="LiveId" clId="{9CE00287-6663-4D60-873C-D0083EE493DE}" dt="2025-05-06T12:45:21.387" v="903" actId="20577"/>
        <pc:sldMkLst>
          <pc:docMk/>
          <pc:sldMk cId="3790187878" sldId="276"/>
        </pc:sldMkLst>
        <pc:spChg chg="mod">
          <ac:chgData name="Raoul Lannoy" userId="6139caa77b50e358" providerId="LiveId" clId="{9CE00287-6663-4D60-873C-D0083EE493DE}" dt="2025-05-06T12:45:21.387" v="903" actId="20577"/>
          <ac:spMkLst>
            <pc:docMk/>
            <pc:sldMk cId="3790187878" sldId="276"/>
            <ac:spMk id="2" creationId="{2A658725-3EA3-D148-CB56-69262F0574C1}"/>
          </ac:spMkLst>
        </pc:spChg>
        <pc:picChg chg="add mod">
          <ac:chgData name="Raoul Lannoy" userId="6139caa77b50e358" providerId="LiveId" clId="{9CE00287-6663-4D60-873C-D0083EE493DE}" dt="2025-05-06T12:44:49.693" v="872" actId="931"/>
          <ac:picMkLst>
            <pc:docMk/>
            <pc:sldMk cId="3790187878" sldId="276"/>
            <ac:picMk id="5" creationId="{348A7FA7-E1EB-C5E9-0354-7E1F1500FE97}"/>
          </ac:picMkLst>
        </pc:picChg>
      </pc:sldChg>
      <pc:sldChg chg="addSp delSp modSp new mod">
        <pc:chgData name="Raoul Lannoy" userId="6139caa77b50e358" providerId="LiveId" clId="{9CE00287-6663-4D60-873C-D0083EE493DE}" dt="2025-05-08T07:06:38.077" v="1101" actId="6549"/>
        <pc:sldMkLst>
          <pc:docMk/>
          <pc:sldMk cId="992246517" sldId="277"/>
        </pc:sldMkLst>
        <pc:spChg chg="mod">
          <ac:chgData name="Raoul Lannoy" userId="6139caa77b50e358" providerId="LiveId" clId="{9CE00287-6663-4D60-873C-D0083EE493DE}" dt="2025-05-08T07:06:38.077" v="1101" actId="6549"/>
          <ac:spMkLst>
            <pc:docMk/>
            <pc:sldMk cId="992246517" sldId="277"/>
            <ac:spMk id="2" creationId="{4EFA66A3-2FEC-FEDC-A19F-514878122B24}"/>
          </ac:spMkLst>
        </pc:spChg>
        <pc:spChg chg="del">
          <ac:chgData name="Raoul Lannoy" userId="6139caa77b50e358" providerId="LiveId" clId="{9CE00287-6663-4D60-873C-D0083EE493DE}" dt="2025-05-08T07:06:04.694" v="1052" actId="931"/>
          <ac:spMkLst>
            <pc:docMk/>
            <pc:sldMk cId="992246517" sldId="277"/>
            <ac:spMk id="3" creationId="{74170C47-0C16-9BD0-43EC-0E5839B23F41}"/>
          </ac:spMkLst>
        </pc:spChg>
        <pc:picChg chg="add mod">
          <ac:chgData name="Raoul Lannoy" userId="6139caa77b50e358" providerId="LiveId" clId="{9CE00287-6663-4D60-873C-D0083EE493DE}" dt="2025-05-08T07:06:04.694" v="1052" actId="931"/>
          <ac:picMkLst>
            <pc:docMk/>
            <pc:sldMk cId="992246517" sldId="277"/>
            <ac:picMk id="5" creationId="{D7587967-72B4-6099-F6B4-9BF3ACFEBF95}"/>
          </ac:picMkLst>
        </pc:picChg>
      </pc:sldChg>
    </pc:docChg>
  </pc:docChgLst>
  <pc:docChgLst>
    <pc:chgData name="Raoul Lannoy" userId="6139caa77b50e358" providerId="LiveId" clId="{293561B8-EE2E-47A5-9319-A521650775EA}"/>
    <pc:docChg chg="addSld modSld">
      <pc:chgData name="Raoul Lannoy" userId="6139caa77b50e358" providerId="LiveId" clId="{293561B8-EE2E-47A5-9319-A521650775EA}" dt="2024-11-11T08:58:42.034" v="246" actId="1076"/>
      <pc:docMkLst>
        <pc:docMk/>
      </pc:docMkLst>
      <pc:sldChg chg="modSp new mod">
        <pc:chgData name="Raoul Lannoy" userId="6139caa77b50e358" providerId="LiveId" clId="{293561B8-EE2E-47A5-9319-A521650775EA}" dt="2024-11-10T19:36:19.305" v="8" actId="20577"/>
        <pc:sldMkLst>
          <pc:docMk/>
          <pc:sldMk cId="2048903058" sldId="256"/>
        </pc:sldMkLst>
      </pc:sldChg>
      <pc:sldChg chg="addSp delSp modSp new">
        <pc:chgData name="Raoul Lannoy" userId="6139caa77b50e358" providerId="LiveId" clId="{293561B8-EE2E-47A5-9319-A521650775EA}" dt="2024-11-10T19:37:43.992" v="10" actId="931"/>
        <pc:sldMkLst>
          <pc:docMk/>
          <pc:sldMk cId="637290148" sldId="257"/>
        </pc:sldMkLst>
      </pc:sldChg>
      <pc:sldChg chg="modSp new mod">
        <pc:chgData name="Raoul Lannoy" userId="6139caa77b50e358" providerId="LiveId" clId="{293561B8-EE2E-47A5-9319-A521650775EA}" dt="2024-11-10T19:46:50.191" v="212" actId="20577"/>
        <pc:sldMkLst>
          <pc:docMk/>
          <pc:sldMk cId="4054690965" sldId="258"/>
        </pc:sldMkLst>
      </pc:sldChg>
      <pc:sldChg chg="modSp new mod">
        <pc:chgData name="Raoul Lannoy" userId="6139caa77b50e358" providerId="LiveId" clId="{293561B8-EE2E-47A5-9319-A521650775EA}" dt="2024-11-11T08:55:00.397" v="214"/>
        <pc:sldMkLst>
          <pc:docMk/>
          <pc:sldMk cId="3450975197" sldId="259"/>
        </pc:sldMkLst>
      </pc:sldChg>
      <pc:sldChg chg="addSp delSp modSp new mod">
        <pc:chgData name="Raoul Lannoy" userId="6139caa77b50e358" providerId="LiveId" clId="{293561B8-EE2E-47A5-9319-A521650775EA}" dt="2024-11-11T08:55:55.014" v="226" actId="20577"/>
        <pc:sldMkLst>
          <pc:docMk/>
          <pc:sldMk cId="1418971716" sldId="260"/>
        </pc:sldMkLst>
      </pc:sldChg>
      <pc:sldChg chg="addSp delSp modSp new mod">
        <pc:chgData name="Raoul Lannoy" userId="6139caa77b50e358" providerId="LiveId" clId="{293561B8-EE2E-47A5-9319-A521650775EA}" dt="2024-11-11T08:58:42.034" v="246" actId="1076"/>
        <pc:sldMkLst>
          <pc:docMk/>
          <pc:sldMk cId="2078380942" sldId="261"/>
        </pc:sldMkLst>
      </pc:sldChg>
      <pc:sldChg chg="addSp delSp modSp new mod">
        <pc:chgData name="Raoul Lannoy" userId="6139caa77b50e358" providerId="LiveId" clId="{293561B8-EE2E-47A5-9319-A521650775EA}" dt="2024-11-11T08:58:00.904" v="242" actId="14100"/>
        <pc:sldMkLst>
          <pc:docMk/>
          <pc:sldMk cId="853577207" sldId="26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86AA3B-AE7A-3257-6FAF-B1ECF5FF20D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19125EBA-5BD6-81AC-7EE4-7F36915F2B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6F191A91-1B28-6827-F167-0F30EE225C45}"/>
              </a:ext>
            </a:extLst>
          </p:cNvPr>
          <p:cNvSpPr>
            <a:spLocks noGrp="1"/>
          </p:cNvSpPr>
          <p:nvPr>
            <p:ph type="dt" sz="half" idx="10"/>
          </p:nvPr>
        </p:nvSpPr>
        <p:spPr/>
        <p:txBody>
          <a:bodyPr/>
          <a:lstStyle/>
          <a:p>
            <a:fld id="{A0B27678-AE9B-46B5-8CBA-1DB164F40D4A}" type="datetimeFigureOut">
              <a:rPr lang="fr-BE" smtClean="0"/>
              <a:t>08-05-25</a:t>
            </a:fld>
            <a:endParaRPr lang="fr-BE"/>
          </a:p>
        </p:txBody>
      </p:sp>
      <p:sp>
        <p:nvSpPr>
          <p:cNvPr id="5" name="Espace réservé du pied de page 4">
            <a:extLst>
              <a:ext uri="{FF2B5EF4-FFF2-40B4-BE49-F238E27FC236}">
                <a16:creationId xmlns:a16="http://schemas.microsoft.com/office/drawing/2014/main" id="{628D9D98-C6DB-0DDF-D8B4-134AFE44A17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E5BBA3D-BFD5-6C2F-D65B-412404971831}"/>
              </a:ext>
            </a:extLst>
          </p:cNvPr>
          <p:cNvSpPr>
            <a:spLocks noGrp="1"/>
          </p:cNvSpPr>
          <p:nvPr>
            <p:ph type="sldNum" sz="quarter" idx="12"/>
          </p:nvPr>
        </p:nvSpPr>
        <p:spPr/>
        <p:txBody>
          <a:bodyPr/>
          <a:lstStyle/>
          <a:p>
            <a:fld id="{C1EBEFD4-7AEF-4156-94A1-7D612FB8A9BA}" type="slidenum">
              <a:rPr lang="fr-BE" smtClean="0"/>
              <a:t>‹N°›</a:t>
            </a:fld>
            <a:endParaRPr lang="fr-BE"/>
          </a:p>
        </p:txBody>
      </p:sp>
    </p:spTree>
    <p:extLst>
      <p:ext uri="{BB962C8B-B14F-4D97-AF65-F5344CB8AC3E}">
        <p14:creationId xmlns:p14="http://schemas.microsoft.com/office/powerpoint/2010/main" val="116430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FE2930-4430-47BC-738B-006E5084828A}"/>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99F1942B-0F55-4AFC-9FAB-063832D6E44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9952631-66EC-1943-3A75-F1F7A0092F23}"/>
              </a:ext>
            </a:extLst>
          </p:cNvPr>
          <p:cNvSpPr>
            <a:spLocks noGrp="1"/>
          </p:cNvSpPr>
          <p:nvPr>
            <p:ph type="dt" sz="half" idx="10"/>
          </p:nvPr>
        </p:nvSpPr>
        <p:spPr/>
        <p:txBody>
          <a:bodyPr/>
          <a:lstStyle/>
          <a:p>
            <a:fld id="{A0B27678-AE9B-46B5-8CBA-1DB164F40D4A}" type="datetimeFigureOut">
              <a:rPr lang="fr-BE" smtClean="0"/>
              <a:t>08-05-25</a:t>
            </a:fld>
            <a:endParaRPr lang="fr-BE"/>
          </a:p>
        </p:txBody>
      </p:sp>
      <p:sp>
        <p:nvSpPr>
          <p:cNvPr id="5" name="Espace réservé du pied de page 4">
            <a:extLst>
              <a:ext uri="{FF2B5EF4-FFF2-40B4-BE49-F238E27FC236}">
                <a16:creationId xmlns:a16="http://schemas.microsoft.com/office/drawing/2014/main" id="{A1BF432C-C125-2789-E2A8-09EC8979853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D7A3CB5-BE17-898E-8682-2C296C506BC9}"/>
              </a:ext>
            </a:extLst>
          </p:cNvPr>
          <p:cNvSpPr>
            <a:spLocks noGrp="1"/>
          </p:cNvSpPr>
          <p:nvPr>
            <p:ph type="sldNum" sz="quarter" idx="12"/>
          </p:nvPr>
        </p:nvSpPr>
        <p:spPr/>
        <p:txBody>
          <a:bodyPr/>
          <a:lstStyle/>
          <a:p>
            <a:fld id="{C1EBEFD4-7AEF-4156-94A1-7D612FB8A9BA}" type="slidenum">
              <a:rPr lang="fr-BE" smtClean="0"/>
              <a:t>‹N°›</a:t>
            </a:fld>
            <a:endParaRPr lang="fr-BE"/>
          </a:p>
        </p:txBody>
      </p:sp>
    </p:spTree>
    <p:extLst>
      <p:ext uri="{BB962C8B-B14F-4D97-AF65-F5344CB8AC3E}">
        <p14:creationId xmlns:p14="http://schemas.microsoft.com/office/powerpoint/2010/main" val="419152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976A71B-F497-3AA6-5FC2-A69DB65F8874}"/>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63D88F3F-6500-2AC5-D700-0664FB3DFDE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F4275FD-D2F4-ABCD-0378-76EB2E8F3962}"/>
              </a:ext>
            </a:extLst>
          </p:cNvPr>
          <p:cNvSpPr>
            <a:spLocks noGrp="1"/>
          </p:cNvSpPr>
          <p:nvPr>
            <p:ph type="dt" sz="half" idx="10"/>
          </p:nvPr>
        </p:nvSpPr>
        <p:spPr/>
        <p:txBody>
          <a:bodyPr/>
          <a:lstStyle/>
          <a:p>
            <a:fld id="{A0B27678-AE9B-46B5-8CBA-1DB164F40D4A}" type="datetimeFigureOut">
              <a:rPr lang="fr-BE" smtClean="0"/>
              <a:t>08-05-25</a:t>
            </a:fld>
            <a:endParaRPr lang="fr-BE"/>
          </a:p>
        </p:txBody>
      </p:sp>
      <p:sp>
        <p:nvSpPr>
          <p:cNvPr id="5" name="Espace réservé du pied de page 4">
            <a:extLst>
              <a:ext uri="{FF2B5EF4-FFF2-40B4-BE49-F238E27FC236}">
                <a16:creationId xmlns:a16="http://schemas.microsoft.com/office/drawing/2014/main" id="{50AB6106-BF9A-EC3F-74DC-2837237278B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7BD38A6-5B7E-E68F-EAC4-0A35275B07F4}"/>
              </a:ext>
            </a:extLst>
          </p:cNvPr>
          <p:cNvSpPr>
            <a:spLocks noGrp="1"/>
          </p:cNvSpPr>
          <p:nvPr>
            <p:ph type="sldNum" sz="quarter" idx="12"/>
          </p:nvPr>
        </p:nvSpPr>
        <p:spPr/>
        <p:txBody>
          <a:bodyPr/>
          <a:lstStyle/>
          <a:p>
            <a:fld id="{C1EBEFD4-7AEF-4156-94A1-7D612FB8A9BA}" type="slidenum">
              <a:rPr lang="fr-BE" smtClean="0"/>
              <a:t>‹N°›</a:t>
            </a:fld>
            <a:endParaRPr lang="fr-BE"/>
          </a:p>
        </p:txBody>
      </p:sp>
    </p:spTree>
    <p:extLst>
      <p:ext uri="{BB962C8B-B14F-4D97-AF65-F5344CB8AC3E}">
        <p14:creationId xmlns:p14="http://schemas.microsoft.com/office/powerpoint/2010/main" val="2449260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9A756-8382-D43B-D7C4-16DAAC50D5A9}"/>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B4DCC80C-4100-A61A-3CAD-5F2C74A941B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7D3A20AB-3D54-0BB7-A573-6DE4C0CFED82}"/>
              </a:ext>
            </a:extLst>
          </p:cNvPr>
          <p:cNvSpPr>
            <a:spLocks noGrp="1"/>
          </p:cNvSpPr>
          <p:nvPr>
            <p:ph type="dt" sz="half" idx="10"/>
          </p:nvPr>
        </p:nvSpPr>
        <p:spPr/>
        <p:txBody>
          <a:bodyPr/>
          <a:lstStyle/>
          <a:p>
            <a:fld id="{A0B27678-AE9B-46B5-8CBA-1DB164F40D4A}" type="datetimeFigureOut">
              <a:rPr lang="fr-BE" smtClean="0"/>
              <a:t>08-05-25</a:t>
            </a:fld>
            <a:endParaRPr lang="fr-BE"/>
          </a:p>
        </p:txBody>
      </p:sp>
      <p:sp>
        <p:nvSpPr>
          <p:cNvPr id="5" name="Espace réservé du pied de page 4">
            <a:extLst>
              <a:ext uri="{FF2B5EF4-FFF2-40B4-BE49-F238E27FC236}">
                <a16:creationId xmlns:a16="http://schemas.microsoft.com/office/drawing/2014/main" id="{3D71C1A1-2B4B-1B30-5858-E1E78D7347B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7627BCF-A0C2-A505-1CC4-236C6665B9B8}"/>
              </a:ext>
            </a:extLst>
          </p:cNvPr>
          <p:cNvSpPr>
            <a:spLocks noGrp="1"/>
          </p:cNvSpPr>
          <p:nvPr>
            <p:ph type="sldNum" sz="quarter" idx="12"/>
          </p:nvPr>
        </p:nvSpPr>
        <p:spPr/>
        <p:txBody>
          <a:bodyPr/>
          <a:lstStyle/>
          <a:p>
            <a:fld id="{C1EBEFD4-7AEF-4156-94A1-7D612FB8A9BA}" type="slidenum">
              <a:rPr lang="fr-BE" smtClean="0"/>
              <a:t>‹N°›</a:t>
            </a:fld>
            <a:endParaRPr lang="fr-BE"/>
          </a:p>
        </p:txBody>
      </p:sp>
    </p:spTree>
    <p:extLst>
      <p:ext uri="{BB962C8B-B14F-4D97-AF65-F5344CB8AC3E}">
        <p14:creationId xmlns:p14="http://schemas.microsoft.com/office/powerpoint/2010/main" val="398630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3AE3A-ADFF-A19D-A89B-D4937962676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FF649E96-BE26-B189-F4F0-5A7F7F66AC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47C1678-FB59-8DA8-57D9-028AF16D0E20}"/>
              </a:ext>
            </a:extLst>
          </p:cNvPr>
          <p:cNvSpPr>
            <a:spLocks noGrp="1"/>
          </p:cNvSpPr>
          <p:nvPr>
            <p:ph type="dt" sz="half" idx="10"/>
          </p:nvPr>
        </p:nvSpPr>
        <p:spPr/>
        <p:txBody>
          <a:bodyPr/>
          <a:lstStyle/>
          <a:p>
            <a:fld id="{A0B27678-AE9B-46B5-8CBA-1DB164F40D4A}" type="datetimeFigureOut">
              <a:rPr lang="fr-BE" smtClean="0"/>
              <a:t>08-05-25</a:t>
            </a:fld>
            <a:endParaRPr lang="fr-BE"/>
          </a:p>
        </p:txBody>
      </p:sp>
      <p:sp>
        <p:nvSpPr>
          <p:cNvPr id="5" name="Espace réservé du pied de page 4">
            <a:extLst>
              <a:ext uri="{FF2B5EF4-FFF2-40B4-BE49-F238E27FC236}">
                <a16:creationId xmlns:a16="http://schemas.microsoft.com/office/drawing/2014/main" id="{02771891-5F49-14BB-0660-A06C5DFB34A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F1069AF-BA84-2767-7539-CD0D879E3DCA}"/>
              </a:ext>
            </a:extLst>
          </p:cNvPr>
          <p:cNvSpPr>
            <a:spLocks noGrp="1"/>
          </p:cNvSpPr>
          <p:nvPr>
            <p:ph type="sldNum" sz="quarter" idx="12"/>
          </p:nvPr>
        </p:nvSpPr>
        <p:spPr/>
        <p:txBody>
          <a:bodyPr/>
          <a:lstStyle/>
          <a:p>
            <a:fld id="{C1EBEFD4-7AEF-4156-94A1-7D612FB8A9BA}" type="slidenum">
              <a:rPr lang="fr-BE" smtClean="0"/>
              <a:t>‹N°›</a:t>
            </a:fld>
            <a:endParaRPr lang="fr-BE"/>
          </a:p>
        </p:txBody>
      </p:sp>
    </p:spTree>
    <p:extLst>
      <p:ext uri="{BB962C8B-B14F-4D97-AF65-F5344CB8AC3E}">
        <p14:creationId xmlns:p14="http://schemas.microsoft.com/office/powerpoint/2010/main" val="40919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C50C22-5102-B023-B3AD-8F645489A0C8}"/>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E60B21FA-9393-9C88-A825-B3F524EA32B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EA8949E4-8E33-697C-9EE0-8BA93441ABE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4DB431F8-1041-298F-2994-61B04395D4BF}"/>
              </a:ext>
            </a:extLst>
          </p:cNvPr>
          <p:cNvSpPr>
            <a:spLocks noGrp="1"/>
          </p:cNvSpPr>
          <p:nvPr>
            <p:ph type="dt" sz="half" idx="10"/>
          </p:nvPr>
        </p:nvSpPr>
        <p:spPr/>
        <p:txBody>
          <a:bodyPr/>
          <a:lstStyle/>
          <a:p>
            <a:fld id="{A0B27678-AE9B-46B5-8CBA-1DB164F40D4A}" type="datetimeFigureOut">
              <a:rPr lang="fr-BE" smtClean="0"/>
              <a:t>08-05-25</a:t>
            </a:fld>
            <a:endParaRPr lang="fr-BE"/>
          </a:p>
        </p:txBody>
      </p:sp>
      <p:sp>
        <p:nvSpPr>
          <p:cNvPr id="6" name="Espace réservé du pied de page 5">
            <a:extLst>
              <a:ext uri="{FF2B5EF4-FFF2-40B4-BE49-F238E27FC236}">
                <a16:creationId xmlns:a16="http://schemas.microsoft.com/office/drawing/2014/main" id="{BF17FC44-2184-5527-2E9E-EC4096CDBF9F}"/>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700B7097-3000-7CF7-D123-AC3D172FC7B2}"/>
              </a:ext>
            </a:extLst>
          </p:cNvPr>
          <p:cNvSpPr>
            <a:spLocks noGrp="1"/>
          </p:cNvSpPr>
          <p:nvPr>
            <p:ph type="sldNum" sz="quarter" idx="12"/>
          </p:nvPr>
        </p:nvSpPr>
        <p:spPr/>
        <p:txBody>
          <a:bodyPr/>
          <a:lstStyle/>
          <a:p>
            <a:fld id="{C1EBEFD4-7AEF-4156-94A1-7D612FB8A9BA}" type="slidenum">
              <a:rPr lang="fr-BE" smtClean="0"/>
              <a:t>‹N°›</a:t>
            </a:fld>
            <a:endParaRPr lang="fr-BE"/>
          </a:p>
        </p:txBody>
      </p:sp>
    </p:spTree>
    <p:extLst>
      <p:ext uri="{BB962C8B-B14F-4D97-AF65-F5344CB8AC3E}">
        <p14:creationId xmlns:p14="http://schemas.microsoft.com/office/powerpoint/2010/main" val="27388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70DA6A-CF09-67F8-6A31-39BF8360CB40}"/>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55460756-26F2-1DB4-EE51-2CF755C555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88B3C2F-D165-4694-ADCE-4B649B2878E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629D2961-53EF-DAF1-560C-18F8352CA0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D9A20E3-9B78-9BC0-237D-8E6BC56EB0D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3349987C-DF3C-E3AB-44BF-841E09DC0306}"/>
              </a:ext>
            </a:extLst>
          </p:cNvPr>
          <p:cNvSpPr>
            <a:spLocks noGrp="1"/>
          </p:cNvSpPr>
          <p:nvPr>
            <p:ph type="dt" sz="half" idx="10"/>
          </p:nvPr>
        </p:nvSpPr>
        <p:spPr/>
        <p:txBody>
          <a:bodyPr/>
          <a:lstStyle/>
          <a:p>
            <a:fld id="{A0B27678-AE9B-46B5-8CBA-1DB164F40D4A}" type="datetimeFigureOut">
              <a:rPr lang="fr-BE" smtClean="0"/>
              <a:t>08-05-25</a:t>
            </a:fld>
            <a:endParaRPr lang="fr-BE"/>
          </a:p>
        </p:txBody>
      </p:sp>
      <p:sp>
        <p:nvSpPr>
          <p:cNvPr id="8" name="Espace réservé du pied de page 7">
            <a:extLst>
              <a:ext uri="{FF2B5EF4-FFF2-40B4-BE49-F238E27FC236}">
                <a16:creationId xmlns:a16="http://schemas.microsoft.com/office/drawing/2014/main" id="{10B50A63-FA67-51DA-E5E4-D21BFDEBA6DE}"/>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E24A52BC-3B73-192F-A04C-D62E5BE11FF4}"/>
              </a:ext>
            </a:extLst>
          </p:cNvPr>
          <p:cNvSpPr>
            <a:spLocks noGrp="1"/>
          </p:cNvSpPr>
          <p:nvPr>
            <p:ph type="sldNum" sz="quarter" idx="12"/>
          </p:nvPr>
        </p:nvSpPr>
        <p:spPr/>
        <p:txBody>
          <a:bodyPr/>
          <a:lstStyle/>
          <a:p>
            <a:fld id="{C1EBEFD4-7AEF-4156-94A1-7D612FB8A9BA}" type="slidenum">
              <a:rPr lang="fr-BE" smtClean="0"/>
              <a:t>‹N°›</a:t>
            </a:fld>
            <a:endParaRPr lang="fr-BE"/>
          </a:p>
        </p:txBody>
      </p:sp>
    </p:spTree>
    <p:extLst>
      <p:ext uri="{BB962C8B-B14F-4D97-AF65-F5344CB8AC3E}">
        <p14:creationId xmlns:p14="http://schemas.microsoft.com/office/powerpoint/2010/main" val="339726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FD661-FCBF-1B87-A55E-CE615E1A2211}"/>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5C512A69-F2DD-A76C-F653-71AA88A5892F}"/>
              </a:ext>
            </a:extLst>
          </p:cNvPr>
          <p:cNvSpPr>
            <a:spLocks noGrp="1"/>
          </p:cNvSpPr>
          <p:nvPr>
            <p:ph type="dt" sz="half" idx="10"/>
          </p:nvPr>
        </p:nvSpPr>
        <p:spPr/>
        <p:txBody>
          <a:bodyPr/>
          <a:lstStyle/>
          <a:p>
            <a:fld id="{A0B27678-AE9B-46B5-8CBA-1DB164F40D4A}" type="datetimeFigureOut">
              <a:rPr lang="fr-BE" smtClean="0"/>
              <a:t>08-05-25</a:t>
            </a:fld>
            <a:endParaRPr lang="fr-BE"/>
          </a:p>
        </p:txBody>
      </p:sp>
      <p:sp>
        <p:nvSpPr>
          <p:cNvPr id="4" name="Espace réservé du pied de page 3">
            <a:extLst>
              <a:ext uri="{FF2B5EF4-FFF2-40B4-BE49-F238E27FC236}">
                <a16:creationId xmlns:a16="http://schemas.microsoft.com/office/drawing/2014/main" id="{B5B7B2A3-58A4-B9A4-EDF2-8FDD8BAB6965}"/>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60624D5A-56FA-1F0E-430A-9124B99CD9BF}"/>
              </a:ext>
            </a:extLst>
          </p:cNvPr>
          <p:cNvSpPr>
            <a:spLocks noGrp="1"/>
          </p:cNvSpPr>
          <p:nvPr>
            <p:ph type="sldNum" sz="quarter" idx="12"/>
          </p:nvPr>
        </p:nvSpPr>
        <p:spPr/>
        <p:txBody>
          <a:bodyPr/>
          <a:lstStyle/>
          <a:p>
            <a:fld id="{C1EBEFD4-7AEF-4156-94A1-7D612FB8A9BA}" type="slidenum">
              <a:rPr lang="fr-BE" smtClean="0"/>
              <a:t>‹N°›</a:t>
            </a:fld>
            <a:endParaRPr lang="fr-BE"/>
          </a:p>
        </p:txBody>
      </p:sp>
    </p:spTree>
    <p:extLst>
      <p:ext uri="{BB962C8B-B14F-4D97-AF65-F5344CB8AC3E}">
        <p14:creationId xmlns:p14="http://schemas.microsoft.com/office/powerpoint/2010/main" val="1250383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DE863D-651C-80F5-A651-7F23E72AC4FA}"/>
              </a:ext>
            </a:extLst>
          </p:cNvPr>
          <p:cNvSpPr>
            <a:spLocks noGrp="1"/>
          </p:cNvSpPr>
          <p:nvPr>
            <p:ph type="dt" sz="half" idx="10"/>
          </p:nvPr>
        </p:nvSpPr>
        <p:spPr/>
        <p:txBody>
          <a:bodyPr/>
          <a:lstStyle/>
          <a:p>
            <a:fld id="{A0B27678-AE9B-46B5-8CBA-1DB164F40D4A}" type="datetimeFigureOut">
              <a:rPr lang="fr-BE" smtClean="0"/>
              <a:t>08-05-25</a:t>
            </a:fld>
            <a:endParaRPr lang="fr-BE"/>
          </a:p>
        </p:txBody>
      </p:sp>
      <p:sp>
        <p:nvSpPr>
          <p:cNvPr id="3" name="Espace réservé du pied de page 2">
            <a:extLst>
              <a:ext uri="{FF2B5EF4-FFF2-40B4-BE49-F238E27FC236}">
                <a16:creationId xmlns:a16="http://schemas.microsoft.com/office/drawing/2014/main" id="{64355E11-7261-1BE6-7214-2DE5DFDF1C89}"/>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0FFE0E35-E7FE-2E95-B465-C1927757952A}"/>
              </a:ext>
            </a:extLst>
          </p:cNvPr>
          <p:cNvSpPr>
            <a:spLocks noGrp="1"/>
          </p:cNvSpPr>
          <p:nvPr>
            <p:ph type="sldNum" sz="quarter" idx="12"/>
          </p:nvPr>
        </p:nvSpPr>
        <p:spPr/>
        <p:txBody>
          <a:bodyPr/>
          <a:lstStyle/>
          <a:p>
            <a:fld id="{C1EBEFD4-7AEF-4156-94A1-7D612FB8A9BA}" type="slidenum">
              <a:rPr lang="fr-BE" smtClean="0"/>
              <a:t>‹N°›</a:t>
            </a:fld>
            <a:endParaRPr lang="fr-BE"/>
          </a:p>
        </p:txBody>
      </p:sp>
    </p:spTree>
    <p:extLst>
      <p:ext uri="{BB962C8B-B14F-4D97-AF65-F5344CB8AC3E}">
        <p14:creationId xmlns:p14="http://schemas.microsoft.com/office/powerpoint/2010/main" val="520041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E43782-CD55-EDDD-68E3-244A9B6FF48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51A11525-2E73-6DE5-7A93-049B3B8D34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281BDE4B-9BD1-E3E9-17CD-0DE316F29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63A9A2D-5B36-AAD9-BF44-05793BCDD946}"/>
              </a:ext>
            </a:extLst>
          </p:cNvPr>
          <p:cNvSpPr>
            <a:spLocks noGrp="1"/>
          </p:cNvSpPr>
          <p:nvPr>
            <p:ph type="dt" sz="half" idx="10"/>
          </p:nvPr>
        </p:nvSpPr>
        <p:spPr/>
        <p:txBody>
          <a:bodyPr/>
          <a:lstStyle/>
          <a:p>
            <a:fld id="{A0B27678-AE9B-46B5-8CBA-1DB164F40D4A}" type="datetimeFigureOut">
              <a:rPr lang="fr-BE" smtClean="0"/>
              <a:t>08-05-25</a:t>
            </a:fld>
            <a:endParaRPr lang="fr-BE"/>
          </a:p>
        </p:txBody>
      </p:sp>
      <p:sp>
        <p:nvSpPr>
          <p:cNvPr id="6" name="Espace réservé du pied de page 5">
            <a:extLst>
              <a:ext uri="{FF2B5EF4-FFF2-40B4-BE49-F238E27FC236}">
                <a16:creationId xmlns:a16="http://schemas.microsoft.com/office/drawing/2014/main" id="{15FC5742-07E4-A9DA-26D2-FB1BDD6EE423}"/>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D30B213C-80F4-8969-E40D-F14B9E9517C7}"/>
              </a:ext>
            </a:extLst>
          </p:cNvPr>
          <p:cNvSpPr>
            <a:spLocks noGrp="1"/>
          </p:cNvSpPr>
          <p:nvPr>
            <p:ph type="sldNum" sz="quarter" idx="12"/>
          </p:nvPr>
        </p:nvSpPr>
        <p:spPr/>
        <p:txBody>
          <a:bodyPr/>
          <a:lstStyle/>
          <a:p>
            <a:fld id="{C1EBEFD4-7AEF-4156-94A1-7D612FB8A9BA}" type="slidenum">
              <a:rPr lang="fr-BE" smtClean="0"/>
              <a:t>‹N°›</a:t>
            </a:fld>
            <a:endParaRPr lang="fr-BE"/>
          </a:p>
        </p:txBody>
      </p:sp>
    </p:spTree>
    <p:extLst>
      <p:ext uri="{BB962C8B-B14F-4D97-AF65-F5344CB8AC3E}">
        <p14:creationId xmlns:p14="http://schemas.microsoft.com/office/powerpoint/2010/main" val="2568448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BA0095-6B48-7C62-4841-C9902D06A3F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B797DD1B-DD50-353C-75ED-323F3C6A1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6021AA7A-E9E2-BA8B-752C-20F8EFB98A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22B077-8501-317D-F452-339E2EBB1D5F}"/>
              </a:ext>
            </a:extLst>
          </p:cNvPr>
          <p:cNvSpPr>
            <a:spLocks noGrp="1"/>
          </p:cNvSpPr>
          <p:nvPr>
            <p:ph type="dt" sz="half" idx="10"/>
          </p:nvPr>
        </p:nvSpPr>
        <p:spPr/>
        <p:txBody>
          <a:bodyPr/>
          <a:lstStyle/>
          <a:p>
            <a:fld id="{A0B27678-AE9B-46B5-8CBA-1DB164F40D4A}" type="datetimeFigureOut">
              <a:rPr lang="fr-BE" smtClean="0"/>
              <a:t>08-05-25</a:t>
            </a:fld>
            <a:endParaRPr lang="fr-BE"/>
          </a:p>
        </p:txBody>
      </p:sp>
      <p:sp>
        <p:nvSpPr>
          <p:cNvPr id="6" name="Espace réservé du pied de page 5">
            <a:extLst>
              <a:ext uri="{FF2B5EF4-FFF2-40B4-BE49-F238E27FC236}">
                <a16:creationId xmlns:a16="http://schemas.microsoft.com/office/drawing/2014/main" id="{24959A08-8870-27B1-8B41-B3D9C95F6F9F}"/>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F046CC69-4723-856D-643C-7E134BA4A6CC}"/>
              </a:ext>
            </a:extLst>
          </p:cNvPr>
          <p:cNvSpPr>
            <a:spLocks noGrp="1"/>
          </p:cNvSpPr>
          <p:nvPr>
            <p:ph type="sldNum" sz="quarter" idx="12"/>
          </p:nvPr>
        </p:nvSpPr>
        <p:spPr/>
        <p:txBody>
          <a:bodyPr/>
          <a:lstStyle/>
          <a:p>
            <a:fld id="{C1EBEFD4-7AEF-4156-94A1-7D612FB8A9BA}" type="slidenum">
              <a:rPr lang="fr-BE" smtClean="0"/>
              <a:t>‹N°›</a:t>
            </a:fld>
            <a:endParaRPr lang="fr-BE"/>
          </a:p>
        </p:txBody>
      </p:sp>
    </p:spTree>
    <p:extLst>
      <p:ext uri="{BB962C8B-B14F-4D97-AF65-F5344CB8AC3E}">
        <p14:creationId xmlns:p14="http://schemas.microsoft.com/office/powerpoint/2010/main" val="560853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6DD28A-5159-98E1-4C03-B5600E276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FEC939B2-433B-394B-933D-DC77F82DA6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C1DC30E5-3F89-3501-5386-D95E68A82D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27678-AE9B-46B5-8CBA-1DB164F40D4A}" type="datetimeFigureOut">
              <a:rPr lang="fr-BE" smtClean="0"/>
              <a:t>08-05-25</a:t>
            </a:fld>
            <a:endParaRPr lang="fr-BE"/>
          </a:p>
        </p:txBody>
      </p:sp>
      <p:sp>
        <p:nvSpPr>
          <p:cNvPr id="5" name="Espace réservé du pied de page 4">
            <a:extLst>
              <a:ext uri="{FF2B5EF4-FFF2-40B4-BE49-F238E27FC236}">
                <a16:creationId xmlns:a16="http://schemas.microsoft.com/office/drawing/2014/main" id="{03D99150-4434-FC3E-86C6-433ECF7B42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B1EAC363-EB05-0108-CEB7-5424290604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BEFD4-7AEF-4156-94A1-7D612FB8A9BA}" type="slidenum">
              <a:rPr lang="fr-BE" smtClean="0"/>
              <a:t>‹N°›</a:t>
            </a:fld>
            <a:endParaRPr lang="fr-BE"/>
          </a:p>
        </p:txBody>
      </p:sp>
    </p:spTree>
    <p:extLst>
      <p:ext uri="{BB962C8B-B14F-4D97-AF65-F5344CB8AC3E}">
        <p14:creationId xmlns:p14="http://schemas.microsoft.com/office/powerpoint/2010/main" val="3283800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web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6DFA1E-866C-1502-18B5-16F36395BC3E}"/>
              </a:ext>
            </a:extLst>
          </p:cNvPr>
          <p:cNvSpPr>
            <a:spLocks noGrp="1"/>
          </p:cNvSpPr>
          <p:nvPr>
            <p:ph type="ctrTitle"/>
          </p:nvPr>
        </p:nvSpPr>
        <p:spPr/>
        <p:txBody>
          <a:bodyPr/>
          <a:lstStyle/>
          <a:p>
            <a:r>
              <a:rPr lang="fr-BE" dirty="0"/>
              <a:t>Ganymède</a:t>
            </a:r>
          </a:p>
        </p:txBody>
      </p:sp>
      <p:sp>
        <p:nvSpPr>
          <p:cNvPr id="3" name="Sous-titre 2">
            <a:extLst>
              <a:ext uri="{FF2B5EF4-FFF2-40B4-BE49-F238E27FC236}">
                <a16:creationId xmlns:a16="http://schemas.microsoft.com/office/drawing/2014/main" id="{49F56CC5-F148-C6BC-5C82-83EF4343D593}"/>
              </a:ext>
            </a:extLst>
          </p:cNvPr>
          <p:cNvSpPr>
            <a:spLocks noGrp="1"/>
          </p:cNvSpPr>
          <p:nvPr>
            <p:ph type="subTitle" idx="1"/>
          </p:nvPr>
        </p:nvSpPr>
        <p:spPr/>
        <p:txBody>
          <a:bodyPr/>
          <a:lstStyle/>
          <a:p>
            <a:endParaRPr lang="fr-BE" dirty="0"/>
          </a:p>
        </p:txBody>
      </p:sp>
    </p:spTree>
    <p:extLst>
      <p:ext uri="{BB962C8B-B14F-4D97-AF65-F5344CB8AC3E}">
        <p14:creationId xmlns:p14="http://schemas.microsoft.com/office/powerpoint/2010/main" val="2048903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8F3015-719A-4EF8-D1FA-319A5F34A738}"/>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04AC637B-47E0-9376-4283-D6269B5B68E6}"/>
              </a:ext>
            </a:extLst>
          </p:cNvPr>
          <p:cNvSpPr>
            <a:spLocks noGrp="1"/>
          </p:cNvSpPr>
          <p:nvPr>
            <p:ph idx="1"/>
          </p:nvPr>
        </p:nvSpPr>
        <p:spPr/>
        <p:txBody>
          <a:bodyPr/>
          <a:lstStyle/>
          <a:p>
            <a:r>
              <a:rPr lang="fr-FR" dirty="0"/>
              <a:t>Cette carte trace l’excursion d’une paire de ceintures aurorales sur la lune de Jupiter, Ganymède. Leur mouvement donne un aperçu de l’intérieur de la lune. Ganymède a un champ magnétique produit par un noyau de fer. Parce que Ganymède est proche de Jupiter, il est également intégré dans le champ magnétique de Jupiter. Lorsque le champ magnétique de Jupiter change, les aurores sur Ganymède changent également, se balançant d’avant en arrière. Cette quantité de balancement est inhibée si la lune a un océan souterrain. En observant le mouvement de balancement des deux aurores, les scientifiques ont pu déterminer qu’une grande quantité d’eau salée existe sous la croûte de Ganymède, affectant son champ magnétique.</a:t>
            </a:r>
            <a:endParaRPr lang="fr-BE" dirty="0"/>
          </a:p>
        </p:txBody>
      </p:sp>
    </p:spTree>
    <p:extLst>
      <p:ext uri="{BB962C8B-B14F-4D97-AF65-F5344CB8AC3E}">
        <p14:creationId xmlns:p14="http://schemas.microsoft.com/office/powerpoint/2010/main" val="3450975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9EAC47-D3F7-4714-5E6E-CE19DA9179EA}"/>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72A02387-752E-C214-8E23-FE463BDD07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062" y="2620169"/>
            <a:ext cx="3476625" cy="2333625"/>
          </a:xfrm>
        </p:spPr>
      </p:pic>
      <p:pic>
        <p:nvPicPr>
          <p:cNvPr id="7" name="Graphique 6">
            <a:extLst>
              <a:ext uri="{FF2B5EF4-FFF2-40B4-BE49-F238E27FC236}">
                <a16:creationId xmlns:a16="http://schemas.microsoft.com/office/drawing/2014/main" id="{EFF8FD96-06B2-888B-5F47-695976EBF9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1135" y="365125"/>
            <a:ext cx="9412941" cy="5715000"/>
          </a:xfrm>
          <a:prstGeom prst="rect">
            <a:avLst/>
          </a:prstGeom>
        </p:spPr>
      </p:pic>
    </p:spTree>
    <p:extLst>
      <p:ext uri="{BB962C8B-B14F-4D97-AF65-F5344CB8AC3E}">
        <p14:creationId xmlns:p14="http://schemas.microsoft.com/office/powerpoint/2010/main" val="207838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658725-3EA3-D148-CB56-69262F0574C1}"/>
              </a:ext>
            </a:extLst>
          </p:cNvPr>
          <p:cNvSpPr>
            <a:spLocks noGrp="1"/>
          </p:cNvSpPr>
          <p:nvPr>
            <p:ph type="title"/>
          </p:nvPr>
        </p:nvSpPr>
        <p:spPr/>
        <p:txBody>
          <a:bodyPr/>
          <a:lstStyle/>
          <a:p>
            <a:r>
              <a:rPr lang="fr-BE" dirty="0"/>
              <a:t>Températures sur sa surface</a:t>
            </a:r>
          </a:p>
        </p:txBody>
      </p:sp>
      <p:pic>
        <p:nvPicPr>
          <p:cNvPr id="5" name="Espace réservé du contenu 4">
            <a:extLst>
              <a:ext uri="{FF2B5EF4-FFF2-40B4-BE49-F238E27FC236}">
                <a16:creationId xmlns:a16="http://schemas.microsoft.com/office/drawing/2014/main" id="{348A7FA7-E1EB-C5E9-0354-7E1F1500FE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5465" y="1825625"/>
            <a:ext cx="3481070" cy="4351338"/>
          </a:xfrm>
        </p:spPr>
      </p:pic>
    </p:spTree>
    <p:extLst>
      <p:ext uri="{BB962C8B-B14F-4D97-AF65-F5344CB8AC3E}">
        <p14:creationId xmlns:p14="http://schemas.microsoft.com/office/powerpoint/2010/main" val="3790187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63615-1FF2-3C24-A703-D88FB85586F8}"/>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E1052D6A-0BB2-89E8-EDD2-046DAF76F2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7212" y="2439194"/>
            <a:ext cx="7620000" cy="3581400"/>
          </a:xfrm>
        </p:spPr>
      </p:pic>
    </p:spTree>
    <p:extLst>
      <p:ext uri="{BB962C8B-B14F-4D97-AF65-F5344CB8AC3E}">
        <p14:creationId xmlns:p14="http://schemas.microsoft.com/office/powerpoint/2010/main" val="3698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671036-82E8-99E3-64B6-7C2D1D3ECDF0}"/>
              </a:ext>
            </a:extLst>
          </p:cNvPr>
          <p:cNvSpPr>
            <a:spLocks noGrp="1"/>
          </p:cNvSpPr>
          <p:nvPr>
            <p:ph type="title"/>
          </p:nvPr>
        </p:nvSpPr>
        <p:spPr/>
        <p:txBody>
          <a:bodyPr/>
          <a:lstStyle/>
          <a:p>
            <a:r>
              <a:rPr lang="fr-BE" dirty="0"/>
              <a:t>Par le JWST</a:t>
            </a:r>
          </a:p>
        </p:txBody>
      </p:sp>
      <p:pic>
        <p:nvPicPr>
          <p:cNvPr id="5" name="Espace réservé du contenu 4">
            <a:extLst>
              <a:ext uri="{FF2B5EF4-FFF2-40B4-BE49-F238E27FC236}">
                <a16:creationId xmlns:a16="http://schemas.microsoft.com/office/drawing/2014/main" id="{59195060-966D-89E3-E79D-92618BFE08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7706" y="88978"/>
            <a:ext cx="3409043" cy="6087985"/>
          </a:xfrm>
        </p:spPr>
      </p:pic>
    </p:spTree>
    <p:extLst>
      <p:ext uri="{BB962C8B-B14F-4D97-AF65-F5344CB8AC3E}">
        <p14:creationId xmlns:p14="http://schemas.microsoft.com/office/powerpoint/2010/main" val="853577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34221B-354E-43A3-7876-06A1A95F1092}"/>
              </a:ext>
            </a:extLst>
          </p:cNvPr>
          <p:cNvSpPr>
            <a:spLocks noGrp="1"/>
          </p:cNvSpPr>
          <p:nvPr>
            <p:ph type="title"/>
          </p:nvPr>
        </p:nvSpPr>
        <p:spPr/>
        <p:txBody>
          <a:bodyPr/>
          <a:lstStyle/>
          <a:p>
            <a:r>
              <a:rPr lang="fr-BE" dirty="0"/>
              <a:t>En </a:t>
            </a:r>
            <a:r>
              <a:rPr lang="fr-BE"/>
              <a:t>SF française</a:t>
            </a:r>
          </a:p>
        </p:txBody>
      </p:sp>
      <p:pic>
        <p:nvPicPr>
          <p:cNvPr id="5" name="Espace réservé du contenu 4">
            <a:extLst>
              <a:ext uri="{FF2B5EF4-FFF2-40B4-BE49-F238E27FC236}">
                <a16:creationId xmlns:a16="http://schemas.microsoft.com/office/drawing/2014/main" id="{95DA96B0-56E0-4987-980F-F9BFAD2D2C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3368" y="1825625"/>
            <a:ext cx="2725263" cy="4351338"/>
          </a:xfrm>
        </p:spPr>
      </p:pic>
    </p:spTree>
    <p:extLst>
      <p:ext uri="{BB962C8B-B14F-4D97-AF65-F5344CB8AC3E}">
        <p14:creationId xmlns:p14="http://schemas.microsoft.com/office/powerpoint/2010/main" val="2221523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3422F6-1C3D-4252-87EF-D0D5AD46CB65}"/>
              </a:ext>
            </a:extLst>
          </p:cNvPr>
          <p:cNvSpPr>
            <a:spLocks noGrp="1"/>
          </p:cNvSpPr>
          <p:nvPr>
            <p:ph type="title"/>
          </p:nvPr>
        </p:nvSpPr>
        <p:spPr/>
        <p:txBody>
          <a:bodyPr/>
          <a:lstStyle/>
          <a:p>
            <a:r>
              <a:rPr lang="fr-BE" dirty="0" err="1"/>
              <a:t>Ludek</a:t>
            </a:r>
            <a:r>
              <a:rPr lang="fr-BE" dirty="0"/>
              <a:t> </a:t>
            </a:r>
            <a:r>
              <a:rPr lang="fr-BE" dirty="0" err="1"/>
              <a:t>Pesek</a:t>
            </a:r>
            <a:endParaRPr lang="fr-BE" dirty="0"/>
          </a:p>
        </p:txBody>
      </p:sp>
      <p:pic>
        <p:nvPicPr>
          <p:cNvPr id="5" name="Espace réservé du contenu 4">
            <a:extLst>
              <a:ext uri="{FF2B5EF4-FFF2-40B4-BE49-F238E27FC236}">
                <a16:creationId xmlns:a16="http://schemas.microsoft.com/office/drawing/2014/main" id="{F9B9FDB8-F47B-E946-28C1-C5142AB317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2250" y="1666982"/>
            <a:ext cx="7253288" cy="4825893"/>
          </a:xfrm>
        </p:spPr>
      </p:pic>
    </p:spTree>
    <p:extLst>
      <p:ext uri="{BB962C8B-B14F-4D97-AF65-F5344CB8AC3E}">
        <p14:creationId xmlns:p14="http://schemas.microsoft.com/office/powerpoint/2010/main" val="3251698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675996-11DA-D78D-23C3-752F93C0E138}"/>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A2CB453A-7AA2-6490-85A1-7BD9B92662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5545" y="511966"/>
            <a:ext cx="6188871" cy="6188871"/>
          </a:xfrm>
        </p:spPr>
      </p:pic>
    </p:spTree>
    <p:extLst>
      <p:ext uri="{BB962C8B-B14F-4D97-AF65-F5344CB8AC3E}">
        <p14:creationId xmlns:p14="http://schemas.microsoft.com/office/powerpoint/2010/main" val="218624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076272-6DD9-317C-1384-759397A2D912}"/>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313DAB69-C0CC-5F76-BC06-ED268D4B9A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303" y="84804"/>
            <a:ext cx="11149394" cy="6688392"/>
          </a:xfrm>
        </p:spPr>
      </p:pic>
    </p:spTree>
    <p:extLst>
      <p:ext uri="{BB962C8B-B14F-4D97-AF65-F5344CB8AC3E}">
        <p14:creationId xmlns:p14="http://schemas.microsoft.com/office/powerpoint/2010/main" val="2626403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6AEEC7-8137-A0EC-4BDE-08EDBEF59F85}"/>
              </a:ext>
            </a:extLst>
          </p:cNvPr>
          <p:cNvSpPr>
            <a:spLocks noGrp="1"/>
          </p:cNvSpPr>
          <p:nvPr>
            <p:ph type="title"/>
          </p:nvPr>
        </p:nvSpPr>
        <p:spPr/>
        <p:txBody>
          <a:bodyPr/>
          <a:lstStyle/>
          <a:p>
            <a:r>
              <a:rPr lang="fr-BE" dirty="0" err="1"/>
              <a:t>Antijovien</a:t>
            </a:r>
            <a:endParaRPr lang="fr-BE" dirty="0"/>
          </a:p>
        </p:txBody>
      </p:sp>
      <p:pic>
        <p:nvPicPr>
          <p:cNvPr id="5" name="Espace réservé du contenu 4">
            <a:extLst>
              <a:ext uri="{FF2B5EF4-FFF2-40B4-BE49-F238E27FC236}">
                <a16:creationId xmlns:a16="http://schemas.microsoft.com/office/drawing/2014/main" id="{92420E45-AF66-A999-075B-40E9357AEF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4795" y="1824037"/>
            <a:ext cx="5412863" cy="5033963"/>
          </a:xfrm>
        </p:spPr>
      </p:pic>
    </p:spTree>
    <p:extLst>
      <p:ext uri="{BB962C8B-B14F-4D97-AF65-F5344CB8AC3E}">
        <p14:creationId xmlns:p14="http://schemas.microsoft.com/office/powerpoint/2010/main" val="4098732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D4E7D1-8C16-2312-09AA-AF9927F5144A}"/>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2E30B81A-83FF-A732-4D00-56D851A13800}"/>
              </a:ext>
            </a:extLst>
          </p:cNvPr>
          <p:cNvSpPr>
            <a:spLocks noGrp="1"/>
          </p:cNvSpPr>
          <p:nvPr>
            <p:ph idx="1"/>
          </p:nvPr>
        </p:nvSpPr>
        <p:spPr/>
        <p:txBody>
          <a:bodyPr/>
          <a:lstStyle/>
          <a:p>
            <a:r>
              <a:rPr lang="fr-BE" dirty="0"/>
              <a:t>Ganymède a été découverte en même temps que Io, Europe,</a:t>
            </a:r>
          </a:p>
          <a:p>
            <a:r>
              <a:rPr lang="fr-BE" dirty="0"/>
              <a:t>Callisto, autour de Jupiter vers 7/1/1610, par Galilée</a:t>
            </a:r>
            <a:r>
              <a:rPr lang="fr-BE"/>
              <a:t>(Jupiter III).</a:t>
            </a:r>
            <a:endParaRPr lang="fr-BE" dirty="0"/>
          </a:p>
          <a:p>
            <a:r>
              <a:rPr lang="fr-BE" dirty="0"/>
              <a:t>Touts les 4 sont restées des points au télescope jusqu’au 6 mars 1979;</a:t>
            </a:r>
          </a:p>
          <a:p>
            <a:r>
              <a:rPr lang="fr-BE" dirty="0"/>
              <a:t>Quand Voyager 1 a survolé Jupiter !</a:t>
            </a:r>
          </a:p>
          <a:p>
            <a:r>
              <a:rPr lang="fr-BE" dirty="0"/>
              <a:t>D’un coup, 4 mondes très différents se révèlent ! </a:t>
            </a:r>
          </a:p>
        </p:txBody>
      </p:sp>
    </p:spTree>
    <p:extLst>
      <p:ext uri="{BB962C8B-B14F-4D97-AF65-F5344CB8AC3E}">
        <p14:creationId xmlns:p14="http://schemas.microsoft.com/office/powerpoint/2010/main" val="1294792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721F7D-1847-28A8-12DC-D6C5B0359B4E}"/>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13CBA1E3-B0C0-D9A0-F109-F19FCAF685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5125"/>
            <a:ext cx="2743200" cy="2072640"/>
          </a:xfrm>
        </p:spPr>
      </p:pic>
      <p:pic>
        <p:nvPicPr>
          <p:cNvPr id="7" name="Image 6">
            <a:extLst>
              <a:ext uri="{FF2B5EF4-FFF2-40B4-BE49-F238E27FC236}">
                <a16:creationId xmlns:a16="http://schemas.microsoft.com/office/drawing/2014/main" id="{02A2186B-9548-F2ED-51F5-CA3FF31CF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2996" y="0"/>
            <a:ext cx="6832282" cy="6858000"/>
          </a:xfrm>
          <a:prstGeom prst="rect">
            <a:avLst/>
          </a:prstGeom>
        </p:spPr>
      </p:pic>
    </p:spTree>
    <p:extLst>
      <p:ext uri="{BB962C8B-B14F-4D97-AF65-F5344CB8AC3E}">
        <p14:creationId xmlns:p14="http://schemas.microsoft.com/office/powerpoint/2010/main" val="474097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31144E-BCA4-0E9D-7C54-BF19E2518AC3}"/>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A7EBF1D5-E8D3-0DD2-4FD6-3264F06EE3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8587"/>
            <a:ext cx="4381941" cy="2490788"/>
          </a:xfrm>
        </p:spPr>
      </p:pic>
      <p:pic>
        <p:nvPicPr>
          <p:cNvPr id="7" name="Image 6">
            <a:extLst>
              <a:ext uri="{FF2B5EF4-FFF2-40B4-BE49-F238E27FC236}">
                <a16:creationId xmlns:a16="http://schemas.microsoft.com/office/drawing/2014/main" id="{FAF9C7AE-BD3C-DC9E-E719-4FF9021CE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237" y="128587"/>
            <a:ext cx="7404454" cy="6858000"/>
          </a:xfrm>
          <a:prstGeom prst="rect">
            <a:avLst/>
          </a:prstGeom>
        </p:spPr>
      </p:pic>
    </p:spTree>
    <p:extLst>
      <p:ext uri="{BB962C8B-B14F-4D97-AF65-F5344CB8AC3E}">
        <p14:creationId xmlns:p14="http://schemas.microsoft.com/office/powerpoint/2010/main" val="1250817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A00F29-0189-FDAC-FE5C-C1095E8A98E9}"/>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B78263EC-439D-003B-35A4-5D03D7114C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4493" y="452834"/>
            <a:ext cx="5952332" cy="5952332"/>
          </a:xfrm>
        </p:spPr>
      </p:pic>
    </p:spTree>
    <p:extLst>
      <p:ext uri="{BB962C8B-B14F-4D97-AF65-F5344CB8AC3E}">
        <p14:creationId xmlns:p14="http://schemas.microsoft.com/office/powerpoint/2010/main" val="1210730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FA66A3-2FEC-FEDC-A19F-514878122B24}"/>
              </a:ext>
            </a:extLst>
          </p:cNvPr>
          <p:cNvSpPr>
            <a:spLocks noGrp="1"/>
          </p:cNvSpPr>
          <p:nvPr>
            <p:ph type="title"/>
          </p:nvPr>
        </p:nvSpPr>
        <p:spPr/>
        <p:txBody>
          <a:bodyPr/>
          <a:lstStyle/>
          <a:p>
            <a:r>
              <a:rPr lang="fr-BE" dirty="0"/>
              <a:t>Dans le film 2001, tourné entre 1965 et 1968 </a:t>
            </a:r>
          </a:p>
        </p:txBody>
      </p:sp>
      <p:pic>
        <p:nvPicPr>
          <p:cNvPr id="5" name="Espace réservé du contenu 4">
            <a:extLst>
              <a:ext uri="{FF2B5EF4-FFF2-40B4-BE49-F238E27FC236}">
                <a16:creationId xmlns:a16="http://schemas.microsoft.com/office/drawing/2014/main" id="{D7587967-72B4-6099-F6B4-9BF3ACFEBF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992246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60D29-23F3-89B8-F2DD-4AB48EAC9B6A}"/>
              </a:ext>
            </a:extLst>
          </p:cNvPr>
          <p:cNvSpPr>
            <a:spLocks noGrp="1"/>
          </p:cNvSpPr>
          <p:nvPr>
            <p:ph type="title"/>
          </p:nvPr>
        </p:nvSpPr>
        <p:spPr/>
        <p:txBody>
          <a:bodyPr/>
          <a:lstStyle/>
          <a:p>
            <a:r>
              <a:rPr lang="fr-BE" dirty="0"/>
              <a:t>1979 Voyager 1</a:t>
            </a:r>
          </a:p>
        </p:txBody>
      </p:sp>
      <p:pic>
        <p:nvPicPr>
          <p:cNvPr id="5" name="Espace réservé du contenu 4">
            <a:extLst>
              <a:ext uri="{FF2B5EF4-FFF2-40B4-BE49-F238E27FC236}">
                <a16:creationId xmlns:a16="http://schemas.microsoft.com/office/drawing/2014/main" id="{17C1ABD8-2531-A3E1-2EB5-2C2E2CF4B5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0064" y="254916"/>
            <a:ext cx="4486723" cy="6403383"/>
          </a:xfrm>
        </p:spPr>
      </p:pic>
    </p:spTree>
    <p:extLst>
      <p:ext uri="{BB962C8B-B14F-4D97-AF65-F5344CB8AC3E}">
        <p14:creationId xmlns:p14="http://schemas.microsoft.com/office/powerpoint/2010/main" val="3789088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C4658B-55BC-FC77-FE1C-78E63AE1EBBF}"/>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5C3F7029-E081-6521-8498-50873E2309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9137" y="1825625"/>
            <a:ext cx="6473725" cy="4351338"/>
          </a:xfrm>
        </p:spPr>
      </p:pic>
    </p:spTree>
    <p:extLst>
      <p:ext uri="{BB962C8B-B14F-4D97-AF65-F5344CB8AC3E}">
        <p14:creationId xmlns:p14="http://schemas.microsoft.com/office/powerpoint/2010/main" val="637290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B283A7-DE6C-9956-3E6B-A6F4556C6723}"/>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956F1385-5C10-7BCD-EB7D-F1D21A14FA12}"/>
              </a:ext>
            </a:extLst>
          </p:cNvPr>
          <p:cNvSpPr>
            <a:spLocks noGrp="1"/>
          </p:cNvSpPr>
          <p:nvPr>
            <p:ph idx="1"/>
          </p:nvPr>
        </p:nvSpPr>
        <p:spPr>
          <a:xfrm>
            <a:off x="838200" y="1825624"/>
            <a:ext cx="10515600" cy="5032375"/>
          </a:xfrm>
        </p:spPr>
        <p:txBody>
          <a:bodyPr/>
          <a:lstStyle/>
          <a:p>
            <a:r>
              <a:rPr lang="fr-BE" dirty="0"/>
              <a:t>Lune de Jupiter (la plus grande) à 1.070.400 km La 3</a:t>
            </a:r>
            <a:r>
              <a:rPr lang="fr-BE" baseline="30000" dirty="0"/>
              <a:t>ème.</a:t>
            </a:r>
            <a:endParaRPr lang="fr-BE" dirty="0"/>
          </a:p>
          <a:p>
            <a:r>
              <a:rPr lang="fr-BE" dirty="0"/>
              <a:t>Révolution: 7,15 jours</a:t>
            </a:r>
          </a:p>
          <a:p>
            <a:r>
              <a:rPr lang="fr-BE" dirty="0"/>
              <a:t>Rayon : 2.631 km  (Lune:1.738 km)</a:t>
            </a:r>
          </a:p>
          <a:p>
            <a:r>
              <a:rPr lang="fr-BE" dirty="0"/>
              <a:t>Gravité: 1,428 m/s2  (Lune=1,622 m/s2)</a:t>
            </a:r>
          </a:p>
          <a:p>
            <a:r>
              <a:rPr lang="fr-BE" dirty="0"/>
              <a:t>Densité: 1,94 g/cm3</a:t>
            </a:r>
          </a:p>
          <a:p>
            <a:r>
              <a:rPr lang="fr-BE" dirty="0"/>
              <a:t>Jupiter apparaît sous un angle de 8° (16X la </a:t>
            </a:r>
            <a:r>
              <a:rPr lang="fr-BE"/>
              <a:t>Lune depuis la Terre)</a:t>
            </a:r>
            <a:endParaRPr lang="fr-BE" dirty="0"/>
          </a:p>
          <a:p>
            <a:r>
              <a:rPr lang="fr-BE" dirty="0"/>
              <a:t>Découvert par Galilée (nommée étoile </a:t>
            </a:r>
            <a:r>
              <a:rPr lang="fr-BE" dirty="0" err="1"/>
              <a:t>Médiciéenne</a:t>
            </a:r>
            <a:r>
              <a:rPr lang="fr-BE" dirty="0"/>
              <a:t>)</a:t>
            </a:r>
          </a:p>
          <a:p>
            <a:r>
              <a:rPr lang="fr-BE" dirty="0"/>
              <a:t>Nommée Ganymède par Marius du vivant de Galilée</a:t>
            </a:r>
          </a:p>
          <a:p>
            <a:r>
              <a:rPr lang="fr-BE" dirty="0"/>
              <a:t>(ces deux-là ne furent pas les meilleurs amis)  </a:t>
            </a:r>
          </a:p>
        </p:txBody>
      </p:sp>
    </p:spTree>
    <p:extLst>
      <p:ext uri="{BB962C8B-B14F-4D97-AF65-F5344CB8AC3E}">
        <p14:creationId xmlns:p14="http://schemas.microsoft.com/office/powerpoint/2010/main" val="4054690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3115CF-4E7A-B101-AF63-6A84F9147A14}"/>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C1D8A021-7277-F57D-B8A4-6B622DA48DC6}"/>
              </a:ext>
            </a:extLst>
          </p:cNvPr>
          <p:cNvSpPr>
            <a:spLocks noGrp="1"/>
          </p:cNvSpPr>
          <p:nvPr>
            <p:ph idx="1"/>
          </p:nvPr>
        </p:nvSpPr>
        <p:spPr/>
        <p:txBody>
          <a:bodyPr/>
          <a:lstStyle/>
          <a:p>
            <a:r>
              <a:rPr lang="fr-BE" dirty="0"/>
              <a:t>Magnitude de Jupiter depuis Ganymède -16</a:t>
            </a:r>
          </a:p>
          <a:p>
            <a:r>
              <a:rPr lang="fr-BE" dirty="0"/>
              <a:t>Magnitude du Soleil depuis Ganymède: -23</a:t>
            </a:r>
          </a:p>
          <a:p>
            <a:r>
              <a:rPr lang="fr-BE" dirty="0"/>
              <a:t>Possède une magnétosphère.</a:t>
            </a:r>
          </a:p>
          <a:p>
            <a:r>
              <a:rPr lang="fr-BE" dirty="0"/>
              <a:t>Une très fine atmosphère d’oxygène</a:t>
            </a:r>
          </a:p>
          <a:p>
            <a:r>
              <a:rPr lang="fr-BE" dirty="0"/>
              <a:t>Un océan souterrain  </a:t>
            </a:r>
          </a:p>
          <a:p>
            <a:r>
              <a:rPr lang="fr-BE" dirty="0"/>
              <a:t>Un niveau de radiation de 5 à 8 REM par jour (décès après 2 mois) (4 à 5 mSv par an en Belgique). 100 rem= 1 Sievert  </a:t>
            </a:r>
            <a:r>
              <a:rPr lang="fr-BE"/>
              <a:t>(Sv</a:t>
            </a:r>
            <a:r>
              <a:rPr lang="fr-BE" dirty="0"/>
              <a:t>)</a:t>
            </a:r>
          </a:p>
          <a:p>
            <a:endParaRPr lang="fr-BE" dirty="0"/>
          </a:p>
        </p:txBody>
      </p:sp>
    </p:spTree>
    <p:extLst>
      <p:ext uri="{BB962C8B-B14F-4D97-AF65-F5344CB8AC3E}">
        <p14:creationId xmlns:p14="http://schemas.microsoft.com/office/powerpoint/2010/main" val="1169436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857669-E909-B06C-20D2-0106DC11F496}"/>
              </a:ext>
            </a:extLst>
          </p:cNvPr>
          <p:cNvSpPr>
            <a:spLocks noGrp="1"/>
          </p:cNvSpPr>
          <p:nvPr>
            <p:ph type="title"/>
          </p:nvPr>
        </p:nvSpPr>
        <p:spPr/>
        <p:txBody>
          <a:bodyPr/>
          <a:lstStyle/>
          <a:p>
            <a:r>
              <a:rPr lang="fr-BE" dirty="0" err="1"/>
              <a:t>Antijovien</a:t>
            </a:r>
            <a:r>
              <a:rPr lang="fr-BE" dirty="0"/>
              <a:t>                                            jovien</a:t>
            </a:r>
          </a:p>
        </p:txBody>
      </p:sp>
      <p:pic>
        <p:nvPicPr>
          <p:cNvPr id="5" name="Espace réservé du contenu 4">
            <a:extLst>
              <a:ext uri="{FF2B5EF4-FFF2-40B4-BE49-F238E27FC236}">
                <a16:creationId xmlns:a16="http://schemas.microsoft.com/office/drawing/2014/main" id="{DCBA7788-CB0C-32E7-FDA4-CEAAEDE0F0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43824"/>
            <a:ext cx="10515600" cy="4114940"/>
          </a:xfrm>
        </p:spPr>
      </p:pic>
    </p:spTree>
    <p:extLst>
      <p:ext uri="{BB962C8B-B14F-4D97-AF65-F5344CB8AC3E}">
        <p14:creationId xmlns:p14="http://schemas.microsoft.com/office/powerpoint/2010/main" val="2816310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15FD52-FD90-69BD-3E30-F54858A54C8C}"/>
              </a:ext>
            </a:extLst>
          </p:cNvPr>
          <p:cNvSpPr>
            <a:spLocks noGrp="1"/>
          </p:cNvSpPr>
          <p:nvPr>
            <p:ph type="title"/>
          </p:nvPr>
        </p:nvSpPr>
        <p:spPr/>
        <p:txBody>
          <a:bodyPr/>
          <a:lstStyle/>
          <a:p>
            <a:r>
              <a:rPr lang="fr-BE" dirty="0"/>
              <a:t>Aurores </a:t>
            </a:r>
          </a:p>
        </p:txBody>
      </p:sp>
      <p:pic>
        <p:nvPicPr>
          <p:cNvPr id="5" name="Espace réservé du contenu 4">
            <a:extLst>
              <a:ext uri="{FF2B5EF4-FFF2-40B4-BE49-F238E27FC236}">
                <a16:creationId xmlns:a16="http://schemas.microsoft.com/office/drawing/2014/main" id="{3DA2FF21-4875-FAE7-C439-A45E5DFAE7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141897171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365</Words>
  <Application>Microsoft Office PowerPoint</Application>
  <PresentationFormat>Grand écran</PresentationFormat>
  <Paragraphs>31</Paragraphs>
  <Slides>22</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22</vt:i4>
      </vt:variant>
    </vt:vector>
  </HeadingPairs>
  <TitlesOfParts>
    <vt:vector size="26" baseType="lpstr">
      <vt:lpstr>Arial</vt:lpstr>
      <vt:lpstr>Calibri</vt:lpstr>
      <vt:lpstr>Calibri Light</vt:lpstr>
      <vt:lpstr>Thème Office</vt:lpstr>
      <vt:lpstr>Ganymède</vt:lpstr>
      <vt:lpstr>Présentation PowerPoint</vt:lpstr>
      <vt:lpstr>Dans le film 2001, tourné entre 1965 et 1968 </vt:lpstr>
      <vt:lpstr>1979 Voyager 1</vt:lpstr>
      <vt:lpstr>Présentation PowerPoint</vt:lpstr>
      <vt:lpstr>Présentation PowerPoint</vt:lpstr>
      <vt:lpstr>Présentation PowerPoint</vt:lpstr>
      <vt:lpstr>Antijovien                                            jovien</vt:lpstr>
      <vt:lpstr>Aurores </vt:lpstr>
      <vt:lpstr>Présentation PowerPoint</vt:lpstr>
      <vt:lpstr>Présentation PowerPoint</vt:lpstr>
      <vt:lpstr>Températures sur sa surface</vt:lpstr>
      <vt:lpstr>Présentation PowerPoint</vt:lpstr>
      <vt:lpstr>Par le JWST</vt:lpstr>
      <vt:lpstr>En SF française</vt:lpstr>
      <vt:lpstr>Ludek Pesek</vt:lpstr>
      <vt:lpstr>Présentation PowerPoint</vt:lpstr>
      <vt:lpstr>Présentation PowerPoint</vt:lpstr>
      <vt:lpstr>Antijovien</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Raoul Lannoy</dc:creator>
  <cp:lastModifiedBy>Raoul Lannoy</cp:lastModifiedBy>
  <cp:revision>1</cp:revision>
  <dcterms:created xsi:type="dcterms:W3CDTF">2024-11-10T19:36:08Z</dcterms:created>
  <dcterms:modified xsi:type="dcterms:W3CDTF">2025-05-08T07:33:15Z</dcterms:modified>
</cp:coreProperties>
</file>