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25B2D2-A491-867D-E955-A16934B56556}" name="Joseph Bellomo" initials="JB" userId="6510171b85e1c32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5861" autoAdjust="0"/>
  </p:normalViewPr>
  <p:slideViewPr>
    <p:cSldViewPr snapToGrid="0">
      <p:cViewPr varScale="1">
        <p:scale>
          <a:sx n="138" d="100"/>
          <a:sy n="138" d="100"/>
        </p:scale>
        <p:origin x="15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996A9B2-AD5D-B975-071E-94E5747C22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5D25A4-A731-69C8-6898-4FD106F6DB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0C2C9-F5AE-4C55-A421-D7232FF482D2}" type="datetime1">
              <a:rPr lang="fr-BE" smtClean="0"/>
              <a:t>13-05-25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83771D-9F24-EA1E-97C3-2342F4CC84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21AE58-FB06-BF73-6C44-DD57BA55D0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A1B8-7981-42E3-896D-29FC055EEB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05433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6D79-CCBE-4009-947D-D1DA4428B078}" type="datetime1">
              <a:rPr lang="fr-BE" smtClean="0"/>
              <a:t>13-05-25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ECBC-4139-4BC3-835B-140B9103B3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8370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3D56D79-CCBE-4009-947D-D1DA4428B078}" type="datetime1">
              <a:rPr lang="fr-BE" smtClean="0"/>
              <a:t>13-05-25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2ECBC-4139-4BC3-835B-140B9103B39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655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A464B-D3EF-3034-9E0B-C122886C5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4A5AFF-5C00-B867-26E7-3C46B1A64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8CD0F-1C7C-3086-9C5C-DF4E972E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0BB7-2B05-47F6-BB6A-1ABE4619AED1}" type="datetime1">
              <a:rPr lang="fr-BE" smtClean="0"/>
              <a:t>13-05-25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CA73A-1131-3027-C4ED-E66DFD2C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5A8A0-B61C-ACBE-4722-35212653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715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B3C5D-F0E5-58A8-653B-E2D6B7CC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99C50F-B69A-3B76-AD1A-37A0B8CD0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0ADADE-5C41-25B0-8361-9FFD1A6C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C8B-2651-409F-89FA-328647526EA2}" type="datetime1">
              <a:rPr lang="fr-BE" smtClean="0"/>
              <a:t>13-05-25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56CFB8-7D77-E7D5-5AD1-5CA4D644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85E7B-E21D-6E35-7FFE-468CC12B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181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6B36CC-220D-CD4A-8606-4A51E443C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B89991-6D07-86E3-9865-DE394DEBE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66662D-63A5-81CC-3B89-00D66923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73A-029F-44AE-8DCC-E63324FF9453}" type="datetime1">
              <a:rPr lang="fr-BE" smtClean="0"/>
              <a:t>13-05-25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1F5E8C-72D7-EF4D-B211-2060E408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A34E64-02D3-89B0-9CCA-E12B0F25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522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C8A18-1918-26A9-5D28-F2EA5061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7DA3F3-84B8-D73E-415E-78EBED633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A6A4F-A367-1691-3A3D-92EF61D4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DEF8-0FBB-4616-8887-F64A19E08ED2}" type="datetime1">
              <a:rPr lang="fr-BE" smtClean="0"/>
              <a:t>13-05-25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5F244-6D25-D3D9-D119-BCF8D1BF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792E16-0B7A-33B9-FCF0-4EB3B59E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373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9DA4D-3445-6D51-0310-548573AC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F5BB8B-2241-E28C-574E-54C7158C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51A052-44E7-28A7-8C2A-06183FC7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A5B9-B355-4A02-B863-FCF9B26F1492}" type="datetime1">
              <a:rPr lang="fr-BE" smtClean="0"/>
              <a:t>13-05-25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FA9647-4A4A-EE65-361B-AB4F736F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1D783F-2580-2E21-C5A3-B91727DC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19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B1BC8-4C5B-B4D2-7906-5960C0F3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AC0737-BF3B-0C23-10BB-EA15993FC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5475AD-3B4E-3847-D560-686477032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D6C1CA-B816-468F-593C-AC59D0BD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CCD-16A9-48EB-B446-BD9358C1F10E}" type="datetime1">
              <a:rPr lang="fr-BE" smtClean="0"/>
              <a:t>13-05-25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878D29-D11B-E9D7-734E-7B5B321D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339640-E3DF-59D3-7DD7-CC5CFFD4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480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7E167-CDB5-9549-3096-F4BBEFFE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951E4D-CD6C-7362-4175-C4986BC5B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299D6C-0CCA-9641-212D-153968464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551699-297C-4C7A-57FA-848BDBAAA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3B40B7-CDB5-616D-F857-1B641564F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FCE6F5-3277-266E-59F4-60E8D6E3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65C4-1241-4D84-AE7B-6878F2B58613}" type="datetime1">
              <a:rPr lang="fr-BE" smtClean="0"/>
              <a:t>13-05-25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7BBF5B-3BFA-45E8-7A44-884074BD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D74688-2718-1368-40B2-8EAA2EF7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169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B29FC-D780-2403-9649-2EB13B8F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A186AC-E9F9-E3A2-70EF-7C417213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034-9921-4AF0-953F-B4A9DB5B980F}" type="datetime1">
              <a:rPr lang="fr-BE" smtClean="0"/>
              <a:t>13-05-25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1D11AB-44BE-C25B-7DF4-C6481A2E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4A1635-DC13-4516-555E-56EE5A32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34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9179C8-DD95-23FE-4C89-B3E4A179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681-56C8-40B1-BA01-2334C1DE0799}" type="datetime1">
              <a:rPr lang="fr-BE" smtClean="0"/>
              <a:t>13-05-25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506F49-62FA-4AEC-8267-31CFE629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BBE8F0-4E6E-3DB0-80E7-DAF77DDA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153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02941-7F48-797A-F866-EA48DE38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2CC095-25FD-6269-6FCB-0DFBA5BD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CC3CD1-13C5-F900-9D55-9BAFE6BAA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D0BA26-634D-0CE9-EBFA-7288257F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8982-2163-44E9-B04E-B41F6725088E}" type="datetime1">
              <a:rPr lang="fr-BE" smtClean="0"/>
              <a:t>13-05-25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092589-D8F2-17B3-F68E-650EFB04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36ABDB-C560-62D9-2A9A-42FB4379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29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1326D-F00E-5729-18E5-EE0E9492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953324-1BB3-70B1-D695-68AC31094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66ED8F-EEEF-1E81-0BE6-A3A222F0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D65BDC-C403-8B9B-A958-886FF78C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9C53-AC78-4087-BB25-B70B259F7BCB}" type="datetime1">
              <a:rPr lang="fr-BE" smtClean="0"/>
              <a:t>13-05-25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F3C4D4-E22B-F375-955D-AF54171C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57166F-F598-3FE8-4C0B-93A4627E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963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04DB3B-4EA9-733A-2C16-EB94EE5D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015426-B396-94EE-152B-1D9811C42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2B760-120A-C112-32A2-DABF56962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EC9B-1FB9-47C0-820D-045BD85B619A}" type="datetime1">
              <a:rPr lang="fr-BE" smtClean="0"/>
              <a:t>13-05-25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405AD-0187-CC54-4214-95A1113DC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A72E6-0402-98A7-7754-0B30F45BA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705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D4476-CF35-57DD-86FA-356C19253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Apod</a:t>
            </a:r>
            <a:r>
              <a:rPr lang="fr-BE" dirty="0"/>
              <a:t>(</a:t>
            </a:r>
            <a:r>
              <a:rPr lang="fr-BE" dirty="0" err="1"/>
              <a:t>ologie</a:t>
            </a:r>
            <a:r>
              <a:rPr lang="fr-BE" dirty="0"/>
              <a:t>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9A2D98-23B9-F375-935C-75597B0BF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Du 13 mai 2025</a:t>
            </a:r>
          </a:p>
        </p:txBody>
      </p:sp>
    </p:spTree>
    <p:extLst>
      <p:ext uri="{BB962C8B-B14F-4D97-AF65-F5344CB8AC3E}">
        <p14:creationId xmlns:p14="http://schemas.microsoft.com/office/powerpoint/2010/main" val="321555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79230-0A34-0851-A64B-76039F07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Où suis-je ?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1B75BE6-2E80-3026-9501-BD2571934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655" y="1111265"/>
            <a:ext cx="5770418" cy="53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16AC262-423A-7159-BA0D-2A8A5F90F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3304309"/>
            <a:ext cx="3657797" cy="305204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NGS 6164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Apod</a:t>
            </a:r>
            <a:r>
              <a:rPr lang="en-US" sz="2000" dirty="0"/>
              <a:t> du 24 </a:t>
            </a:r>
            <a:r>
              <a:rPr lang="en-US" sz="2000" dirty="0" err="1"/>
              <a:t>avril</a:t>
            </a:r>
            <a:r>
              <a:rPr lang="en-US" sz="2000" dirty="0"/>
              <a:t> 2025)</a:t>
            </a:r>
          </a:p>
          <a:p>
            <a:endParaRPr lang="en-US" sz="2000" dirty="0"/>
          </a:p>
          <a:p>
            <a:r>
              <a:rPr lang="en-US" sz="2000" dirty="0"/>
              <a:t>Image </a:t>
            </a:r>
            <a:r>
              <a:rPr lang="en-US" sz="2000" dirty="0" err="1"/>
              <a:t>prise</a:t>
            </a:r>
            <a:r>
              <a:rPr lang="en-US" sz="2000" dirty="0"/>
              <a:t> par Daniel Stern</a:t>
            </a:r>
            <a:br>
              <a:rPr lang="en-US" sz="2000" dirty="0"/>
            </a:br>
            <a:r>
              <a:rPr lang="en-US" sz="1200" dirty="0"/>
              <a:t>https://www.instagram.com/messierchaser/</a:t>
            </a:r>
          </a:p>
        </p:txBody>
      </p:sp>
      <p:pic>
        <p:nvPicPr>
          <p:cNvPr id="6" name="Espace réservé du contenu 5" descr="Une image contenant Univers, Espace lointain, nébuleuse, astronomie&#10;&#10;Le contenu généré par l’IA peut être incorrect.">
            <a:extLst>
              <a:ext uri="{FF2B5EF4-FFF2-40B4-BE49-F238E27FC236}">
                <a16:creationId xmlns:a16="http://schemas.microsoft.com/office/drawing/2014/main" id="{92FEDEBA-84E0-0A3A-13E8-EE1CCE9FC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66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571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39</Words>
  <Application>Microsoft Office PowerPoint</Application>
  <PresentationFormat>Grand écran</PresentationFormat>
  <Paragraphs>8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Thème Office</vt:lpstr>
      <vt:lpstr>Apod(ologie)</vt:lpstr>
      <vt:lpstr>Où suis-je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Apod(ologie)</dc:title>
  <dc:creator>Joseph Bellomo</dc:creator>
  <cp:lastModifiedBy>Joseph Bellomo</cp:lastModifiedBy>
  <cp:revision>24</cp:revision>
  <cp:lastPrinted>2025-01-28T17:58:06Z</cp:lastPrinted>
  <dcterms:created xsi:type="dcterms:W3CDTF">2023-10-24T15:55:09Z</dcterms:created>
  <dcterms:modified xsi:type="dcterms:W3CDTF">2025-05-13T14:47:02Z</dcterms:modified>
</cp:coreProperties>
</file>