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7" r:id="rId3"/>
  </p:sldIdLst>
  <p:sldSz cx="12192000" cy="6858000"/>
  <p:notesSz cx="6858000" cy="99456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25B2D2-A491-867D-E955-A16934B56556}" name="Joseph Bellomo" initials="JB" userId="6510171b85e1c32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5861" autoAdjust="0"/>
  </p:normalViewPr>
  <p:slideViewPr>
    <p:cSldViewPr snapToGrid="0">
      <p:cViewPr varScale="1">
        <p:scale>
          <a:sx n="152" d="100"/>
          <a:sy n="152" d="100"/>
        </p:scale>
        <p:origin x="510" y="186"/>
      </p:cViewPr>
      <p:guideLst/>
    </p:cSldViewPr>
  </p:slideViewPr>
  <p:notesTextViewPr>
    <p:cViewPr>
      <p:scale>
        <a:sx n="3" d="2"/>
        <a:sy n="3" d="2"/>
      </p:scale>
      <p:origin x="-6" y="-1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996A9B2-AD5D-B975-071E-94E5747C229D}"/>
              </a:ext>
            </a:extLst>
          </p:cNvPr>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fr-BE"/>
          </a:p>
        </p:txBody>
      </p:sp>
      <p:sp>
        <p:nvSpPr>
          <p:cNvPr id="3" name="Espace réservé de la date 2">
            <a:extLst>
              <a:ext uri="{FF2B5EF4-FFF2-40B4-BE49-F238E27FC236}">
                <a16:creationId xmlns:a16="http://schemas.microsoft.com/office/drawing/2014/main" id="{8B5D25A4-A731-69C8-6898-4FD106F6DBD7}"/>
              </a:ext>
            </a:extLst>
          </p:cNvPr>
          <p:cNvSpPr>
            <a:spLocks noGrp="1"/>
          </p:cNvSpPr>
          <p:nvPr>
            <p:ph type="dt" sz="quarter" idx="1"/>
          </p:nvPr>
        </p:nvSpPr>
        <p:spPr>
          <a:xfrm>
            <a:off x="3884613" y="0"/>
            <a:ext cx="2971800" cy="498475"/>
          </a:xfrm>
          <a:prstGeom prst="rect">
            <a:avLst/>
          </a:prstGeom>
        </p:spPr>
        <p:txBody>
          <a:bodyPr vert="horz" lIns="91440" tIns="45720" rIns="91440" bIns="45720" rtlCol="0"/>
          <a:lstStyle>
            <a:lvl1pPr algn="r">
              <a:defRPr sz="1200"/>
            </a:lvl1pPr>
          </a:lstStyle>
          <a:p>
            <a:fld id="{B380C2C9-F5AE-4C55-A421-D7232FF482D2}" type="datetime1">
              <a:rPr lang="fr-BE" smtClean="0"/>
              <a:t>22-07-25</a:t>
            </a:fld>
            <a:endParaRPr lang="fr-BE"/>
          </a:p>
        </p:txBody>
      </p:sp>
      <p:sp>
        <p:nvSpPr>
          <p:cNvPr id="4" name="Espace réservé du pied de page 3">
            <a:extLst>
              <a:ext uri="{FF2B5EF4-FFF2-40B4-BE49-F238E27FC236}">
                <a16:creationId xmlns:a16="http://schemas.microsoft.com/office/drawing/2014/main" id="{1183771D-9F24-EA1E-97C3-2342F4CC84D8}"/>
              </a:ext>
            </a:extLst>
          </p:cNvPr>
          <p:cNvSpPr>
            <a:spLocks noGrp="1"/>
          </p:cNvSpPr>
          <p:nvPr>
            <p:ph type="ftr" sz="quarter" idx="2"/>
          </p:nvPr>
        </p:nvSpPr>
        <p:spPr>
          <a:xfrm>
            <a:off x="0" y="9447213"/>
            <a:ext cx="2971800" cy="498475"/>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a:extLst>
              <a:ext uri="{FF2B5EF4-FFF2-40B4-BE49-F238E27FC236}">
                <a16:creationId xmlns:a16="http://schemas.microsoft.com/office/drawing/2014/main" id="{5D21AE58-FB06-BF73-6C44-DD57BA55D04E}"/>
              </a:ext>
            </a:extLst>
          </p:cNvPr>
          <p:cNvSpPr>
            <a:spLocks noGrp="1"/>
          </p:cNvSpPr>
          <p:nvPr>
            <p:ph type="sldNum" sz="quarter" idx="3"/>
          </p:nvPr>
        </p:nvSpPr>
        <p:spPr>
          <a:xfrm>
            <a:off x="3884613" y="9447213"/>
            <a:ext cx="2971800" cy="498475"/>
          </a:xfrm>
          <a:prstGeom prst="rect">
            <a:avLst/>
          </a:prstGeom>
        </p:spPr>
        <p:txBody>
          <a:bodyPr vert="horz" lIns="91440" tIns="45720" rIns="91440" bIns="45720" rtlCol="0" anchor="b"/>
          <a:lstStyle>
            <a:lvl1pPr algn="r">
              <a:defRPr sz="1200"/>
            </a:lvl1pPr>
          </a:lstStyle>
          <a:p>
            <a:fld id="{2925A1B8-7981-42E3-896D-29FC055EEB71}" type="slidenum">
              <a:rPr lang="fr-BE" smtClean="0"/>
              <a:t>‹N°›</a:t>
            </a:fld>
            <a:endParaRPr lang="fr-BE"/>
          </a:p>
        </p:txBody>
      </p:sp>
    </p:spTree>
    <p:extLst>
      <p:ext uri="{BB962C8B-B14F-4D97-AF65-F5344CB8AC3E}">
        <p14:creationId xmlns:p14="http://schemas.microsoft.com/office/powerpoint/2010/main" val="229054336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C3D56D79-CCBE-4009-947D-D1DA4428B078}" type="datetime1">
              <a:rPr lang="fr-BE" smtClean="0"/>
              <a:t>22-07-25</a:t>
            </a:fld>
            <a:endParaRPr lang="fr-BE"/>
          </a:p>
        </p:txBody>
      </p:sp>
      <p:sp>
        <p:nvSpPr>
          <p:cNvPr id="4" name="Espace réservé de l'image des diapositives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5C82ECBC-4139-4BC3-835B-140B9103B393}" type="slidenum">
              <a:rPr lang="fr-BE" smtClean="0"/>
              <a:t>‹N°›</a:t>
            </a:fld>
            <a:endParaRPr lang="fr-BE"/>
          </a:p>
        </p:txBody>
      </p:sp>
    </p:spTree>
    <p:extLst>
      <p:ext uri="{BB962C8B-B14F-4D97-AF65-F5344CB8AC3E}">
        <p14:creationId xmlns:p14="http://schemas.microsoft.com/office/powerpoint/2010/main" val="33283704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e la date 3"/>
          <p:cNvSpPr>
            <a:spLocks noGrp="1"/>
          </p:cNvSpPr>
          <p:nvPr>
            <p:ph type="dt" idx="1"/>
          </p:nvPr>
        </p:nvSpPr>
        <p:spPr/>
        <p:txBody>
          <a:bodyPr/>
          <a:lstStyle/>
          <a:p>
            <a:fld id="{C3D56D79-CCBE-4009-947D-D1DA4428B078}" type="datetime1">
              <a:rPr lang="fr-BE" smtClean="0"/>
              <a:t>22-07-25</a:t>
            </a:fld>
            <a:endParaRPr lang="fr-BE"/>
          </a:p>
        </p:txBody>
      </p:sp>
      <p:sp>
        <p:nvSpPr>
          <p:cNvPr id="5" name="Espace réservé du numéro de diapositive 4"/>
          <p:cNvSpPr>
            <a:spLocks noGrp="1"/>
          </p:cNvSpPr>
          <p:nvPr>
            <p:ph type="sldNum" sz="quarter" idx="5"/>
          </p:nvPr>
        </p:nvSpPr>
        <p:spPr/>
        <p:txBody>
          <a:bodyPr/>
          <a:lstStyle/>
          <a:p>
            <a:fld id="{5C82ECBC-4139-4BC3-835B-140B9103B393}" type="slidenum">
              <a:rPr lang="fr-BE" smtClean="0"/>
              <a:t>1</a:t>
            </a:fld>
            <a:endParaRPr lang="fr-BE"/>
          </a:p>
        </p:txBody>
      </p:sp>
    </p:spTree>
    <p:extLst>
      <p:ext uri="{BB962C8B-B14F-4D97-AF65-F5344CB8AC3E}">
        <p14:creationId xmlns:p14="http://schemas.microsoft.com/office/powerpoint/2010/main" val="3366550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mésosphère est la couche de l'atmosphère terrestre comprise entre la stratosphère (au-dessous) et la thermosphère (au-dessus). Sa limite inférieure, la stratopause, se situe à une altitude d'environ 50 km et sa limite supérieure, la mésopause, vers 80 km.</a:t>
            </a:r>
          </a:p>
          <a:p>
            <a:endParaRPr lang="fr-FR" dirty="0"/>
          </a:p>
          <a:p>
            <a:r>
              <a:rPr lang="fr-FR" dirty="0"/>
              <a:t>C'est une zone de transition entre la Terre et l'espace. En y pénétrant, pour descendre sur Terre, les météorites, satellites, etc. s'échauffent contre les quelques particules d'air qu'ils rencontrent et sont détruits avant d'atteindre le sol, sauf pour les plus grosses pièces. Les vaisseaux habités, navettes spatiales, capsules Soyouz, doivent être protégés pour pouvoir passer cette couche qui va les freiner partiellement, avant d'atteindre le sol en douceur.</a:t>
            </a:r>
          </a:p>
          <a:p>
            <a:endParaRPr lang="fr-FR" dirty="0"/>
          </a:p>
          <a:p>
            <a:r>
              <a:rPr lang="fr-FR" dirty="0"/>
              <a:t>C'est dans cette zone atmosphérique que parfois des flashes lumineux nommés phénomènes lumineux éphémères se produisent au-dessus des cumulonimbus. La manifestation fugace (quelques dizaines de millisecondes) de ce phénomène est une source de rayonnements gamma[réf. nécessaire] qui serait liée à des champs électrostatiques de très basses fréquences (ELF et VLF) compris entre 3 Hz et 3 kHz et déclenchés par le bombardement du rayonnement cosmique.</a:t>
            </a:r>
          </a:p>
          <a:p>
            <a:endParaRPr lang="fr-FR" dirty="0"/>
          </a:p>
          <a:p>
            <a:r>
              <a:rPr lang="fr-FR" dirty="0"/>
              <a:t>Située à une altitude à la fois trop haute pour être étudiée par les aéronefs, et trop basse pour être visitée par les satellites artificiels, la mésosphère n'a pu jusqu'à présent être observée que par les fusées sondes. </a:t>
            </a:r>
            <a:r>
              <a:rPr lang="fr-FR"/>
              <a:t>De ce fait, certains l'appellent par boutade l'ignorosphère[1] car il s'agit de la couche la plus mal connue de l'atmosphère terrestre.</a:t>
            </a:r>
          </a:p>
        </p:txBody>
      </p:sp>
      <p:sp>
        <p:nvSpPr>
          <p:cNvPr id="4" name="Espace réservé de la date 3"/>
          <p:cNvSpPr>
            <a:spLocks noGrp="1"/>
          </p:cNvSpPr>
          <p:nvPr>
            <p:ph type="dt" idx="1"/>
          </p:nvPr>
        </p:nvSpPr>
        <p:spPr/>
        <p:txBody>
          <a:bodyPr/>
          <a:lstStyle/>
          <a:p>
            <a:fld id="{C3D56D79-CCBE-4009-947D-D1DA4428B078}" type="datetime1">
              <a:rPr lang="fr-BE" smtClean="0"/>
              <a:t>22-07-25</a:t>
            </a:fld>
            <a:endParaRPr lang="fr-BE"/>
          </a:p>
        </p:txBody>
      </p:sp>
      <p:sp>
        <p:nvSpPr>
          <p:cNvPr id="5" name="Espace réservé du numéro de diapositive 4"/>
          <p:cNvSpPr>
            <a:spLocks noGrp="1"/>
          </p:cNvSpPr>
          <p:nvPr>
            <p:ph type="sldNum" sz="quarter" idx="5"/>
          </p:nvPr>
        </p:nvSpPr>
        <p:spPr/>
        <p:txBody>
          <a:bodyPr/>
          <a:lstStyle/>
          <a:p>
            <a:fld id="{5C82ECBC-4139-4BC3-835B-140B9103B393}" type="slidenum">
              <a:rPr lang="fr-BE" smtClean="0"/>
              <a:t>2</a:t>
            </a:fld>
            <a:endParaRPr lang="fr-BE"/>
          </a:p>
        </p:txBody>
      </p:sp>
    </p:spTree>
    <p:extLst>
      <p:ext uri="{BB962C8B-B14F-4D97-AF65-F5344CB8AC3E}">
        <p14:creationId xmlns:p14="http://schemas.microsoft.com/office/powerpoint/2010/main" val="2078276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3A464B-D3EF-3034-9E0B-C122886C58B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104A5AFF-5C00-B867-26E7-3C46B1A649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CEC8CD0F-1C7C-3086-9C5C-DF4E972E0F72}"/>
              </a:ext>
            </a:extLst>
          </p:cNvPr>
          <p:cNvSpPr>
            <a:spLocks noGrp="1"/>
          </p:cNvSpPr>
          <p:nvPr>
            <p:ph type="dt" sz="half" idx="10"/>
          </p:nvPr>
        </p:nvSpPr>
        <p:spPr/>
        <p:txBody>
          <a:bodyPr/>
          <a:lstStyle/>
          <a:p>
            <a:fld id="{9D620BB7-2B05-47F6-BB6A-1ABE4619AED1}" type="datetime1">
              <a:rPr lang="fr-BE" smtClean="0"/>
              <a:t>22-07-25</a:t>
            </a:fld>
            <a:endParaRPr lang="fr-BE"/>
          </a:p>
        </p:txBody>
      </p:sp>
      <p:sp>
        <p:nvSpPr>
          <p:cNvPr id="5" name="Espace réservé du pied de page 4">
            <a:extLst>
              <a:ext uri="{FF2B5EF4-FFF2-40B4-BE49-F238E27FC236}">
                <a16:creationId xmlns:a16="http://schemas.microsoft.com/office/drawing/2014/main" id="{C11CA73A-1131-3027-C4ED-E66DFD2C0161}"/>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3485A8A0-B61C-ACBE-4722-352126532620}"/>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2817153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FB3C5D-F0E5-58A8-653B-E2D6B7CCD8D0}"/>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C99C50F-B69A-3B76-AD1A-37A0B8CD076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E0ADADE-5C41-25B0-8361-9FFD1A6CDFF8}"/>
              </a:ext>
            </a:extLst>
          </p:cNvPr>
          <p:cNvSpPr>
            <a:spLocks noGrp="1"/>
          </p:cNvSpPr>
          <p:nvPr>
            <p:ph type="dt" sz="half" idx="10"/>
          </p:nvPr>
        </p:nvSpPr>
        <p:spPr/>
        <p:txBody>
          <a:bodyPr/>
          <a:lstStyle/>
          <a:p>
            <a:fld id="{49D3CC8B-2651-409F-89FA-328647526EA2}" type="datetime1">
              <a:rPr lang="fr-BE" smtClean="0"/>
              <a:t>22-07-25</a:t>
            </a:fld>
            <a:endParaRPr lang="fr-BE"/>
          </a:p>
        </p:txBody>
      </p:sp>
      <p:sp>
        <p:nvSpPr>
          <p:cNvPr id="5" name="Espace réservé du pied de page 4">
            <a:extLst>
              <a:ext uri="{FF2B5EF4-FFF2-40B4-BE49-F238E27FC236}">
                <a16:creationId xmlns:a16="http://schemas.microsoft.com/office/drawing/2014/main" id="{F856CFB8-7D77-E7D5-5AD1-5CA4D644B7D7}"/>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5E185E7B-E21D-6E35-7FFE-468CC12BB7B3}"/>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2511813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16B36CC-220D-CD4A-8606-4A51E443C472}"/>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2FB89991-6D07-86E3-9865-DE394DEBEFE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466662D-63A5-81CC-3B89-00D669236BE6}"/>
              </a:ext>
            </a:extLst>
          </p:cNvPr>
          <p:cNvSpPr>
            <a:spLocks noGrp="1"/>
          </p:cNvSpPr>
          <p:nvPr>
            <p:ph type="dt" sz="half" idx="10"/>
          </p:nvPr>
        </p:nvSpPr>
        <p:spPr/>
        <p:txBody>
          <a:bodyPr/>
          <a:lstStyle/>
          <a:p>
            <a:fld id="{CE9C373A-029F-44AE-8DCC-E63324FF9453}" type="datetime1">
              <a:rPr lang="fr-BE" smtClean="0"/>
              <a:t>22-07-25</a:t>
            </a:fld>
            <a:endParaRPr lang="fr-BE"/>
          </a:p>
        </p:txBody>
      </p:sp>
      <p:sp>
        <p:nvSpPr>
          <p:cNvPr id="5" name="Espace réservé du pied de page 4">
            <a:extLst>
              <a:ext uri="{FF2B5EF4-FFF2-40B4-BE49-F238E27FC236}">
                <a16:creationId xmlns:a16="http://schemas.microsoft.com/office/drawing/2014/main" id="{5F1F5E8C-72D7-EF4D-B211-2060E408838B}"/>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6BA34E64-02D3-89B0-9CCA-E12B0F25927C}"/>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3895224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0C8A18-1918-26A9-5D28-F2EA5061CDBF}"/>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0E7DA3F3-84B8-D73E-415E-78EBED63388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D8A6A4F-A367-1691-3A3D-92EF61D4520B}"/>
              </a:ext>
            </a:extLst>
          </p:cNvPr>
          <p:cNvSpPr>
            <a:spLocks noGrp="1"/>
          </p:cNvSpPr>
          <p:nvPr>
            <p:ph type="dt" sz="half" idx="10"/>
          </p:nvPr>
        </p:nvSpPr>
        <p:spPr/>
        <p:txBody>
          <a:bodyPr/>
          <a:lstStyle/>
          <a:p>
            <a:fld id="{4A20DEF8-0FBB-4616-8887-F64A19E08ED2}" type="datetime1">
              <a:rPr lang="fr-BE" smtClean="0"/>
              <a:t>22-07-25</a:t>
            </a:fld>
            <a:endParaRPr lang="fr-BE"/>
          </a:p>
        </p:txBody>
      </p:sp>
      <p:sp>
        <p:nvSpPr>
          <p:cNvPr id="5" name="Espace réservé du pied de page 4">
            <a:extLst>
              <a:ext uri="{FF2B5EF4-FFF2-40B4-BE49-F238E27FC236}">
                <a16:creationId xmlns:a16="http://schemas.microsoft.com/office/drawing/2014/main" id="{6895F244-6D25-D3D9-D119-BCF8D1BFF342}"/>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63792E16-0B7A-33B9-FCF0-4EB3B59EEAEE}"/>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1653739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A9DA4D-3445-6D51-0310-548573ACAFA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16F5BB8B-2241-E28C-574E-54C7158C8A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451A052-44E7-28A7-8C2A-06183FC70A4C}"/>
              </a:ext>
            </a:extLst>
          </p:cNvPr>
          <p:cNvSpPr>
            <a:spLocks noGrp="1"/>
          </p:cNvSpPr>
          <p:nvPr>
            <p:ph type="dt" sz="half" idx="10"/>
          </p:nvPr>
        </p:nvSpPr>
        <p:spPr/>
        <p:txBody>
          <a:bodyPr/>
          <a:lstStyle/>
          <a:p>
            <a:fld id="{A706A5B9-B355-4A02-B863-FCF9B26F1492}" type="datetime1">
              <a:rPr lang="fr-BE" smtClean="0"/>
              <a:t>22-07-25</a:t>
            </a:fld>
            <a:endParaRPr lang="fr-BE"/>
          </a:p>
        </p:txBody>
      </p:sp>
      <p:sp>
        <p:nvSpPr>
          <p:cNvPr id="5" name="Espace réservé du pied de page 4">
            <a:extLst>
              <a:ext uri="{FF2B5EF4-FFF2-40B4-BE49-F238E27FC236}">
                <a16:creationId xmlns:a16="http://schemas.microsoft.com/office/drawing/2014/main" id="{A6FA9647-4A4A-EE65-361B-AB4F736F074F}"/>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B51D783F-2580-2E21-C5A3-B91727DCF8F4}"/>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330190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3B1BC8-4C5B-B4D2-7906-5960C0F3A62A}"/>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A4AC0737-BF3B-0C23-10BB-EA15993FCC3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AB5475AD-3B4E-3847-D560-6864770324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B6D6C1CA-B816-468F-593C-AC59D0BD5F88}"/>
              </a:ext>
            </a:extLst>
          </p:cNvPr>
          <p:cNvSpPr>
            <a:spLocks noGrp="1"/>
          </p:cNvSpPr>
          <p:nvPr>
            <p:ph type="dt" sz="half" idx="10"/>
          </p:nvPr>
        </p:nvSpPr>
        <p:spPr/>
        <p:txBody>
          <a:bodyPr/>
          <a:lstStyle/>
          <a:p>
            <a:fld id="{A0F49CCD-16A9-48EB-B446-BD9358C1F10E}" type="datetime1">
              <a:rPr lang="fr-BE" smtClean="0"/>
              <a:t>22-07-25</a:t>
            </a:fld>
            <a:endParaRPr lang="fr-BE"/>
          </a:p>
        </p:txBody>
      </p:sp>
      <p:sp>
        <p:nvSpPr>
          <p:cNvPr id="6" name="Espace réservé du pied de page 5">
            <a:extLst>
              <a:ext uri="{FF2B5EF4-FFF2-40B4-BE49-F238E27FC236}">
                <a16:creationId xmlns:a16="http://schemas.microsoft.com/office/drawing/2014/main" id="{3C878D29-D11B-E9D7-734E-7B5B321D4A1B}"/>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06339640-E3DF-59D3-7DD7-CC5CFFD4EA79}"/>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1584808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F7E167-CDB5-9549-3096-F4BBEFFE4495}"/>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7A951E4D-CD6C-7362-4175-C4986BC5B0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0299D6C-0CCA-9641-212D-153968464D0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26551699-297C-4C7A-57FA-848BDBAAAC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93B40B7-CDB5-616D-F857-1B641564F7A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ECFCE6F5-3277-266E-59F4-60E8D6E3BEB7}"/>
              </a:ext>
            </a:extLst>
          </p:cNvPr>
          <p:cNvSpPr>
            <a:spLocks noGrp="1"/>
          </p:cNvSpPr>
          <p:nvPr>
            <p:ph type="dt" sz="half" idx="10"/>
          </p:nvPr>
        </p:nvSpPr>
        <p:spPr/>
        <p:txBody>
          <a:bodyPr/>
          <a:lstStyle/>
          <a:p>
            <a:fld id="{B63F65C4-1241-4D84-AE7B-6878F2B58613}" type="datetime1">
              <a:rPr lang="fr-BE" smtClean="0"/>
              <a:t>22-07-25</a:t>
            </a:fld>
            <a:endParaRPr lang="fr-BE"/>
          </a:p>
        </p:txBody>
      </p:sp>
      <p:sp>
        <p:nvSpPr>
          <p:cNvPr id="8" name="Espace réservé du pied de page 7">
            <a:extLst>
              <a:ext uri="{FF2B5EF4-FFF2-40B4-BE49-F238E27FC236}">
                <a16:creationId xmlns:a16="http://schemas.microsoft.com/office/drawing/2014/main" id="{CD7BBF5B-3BFA-45E8-7A44-884074BD37F4}"/>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3ED74688-2718-1368-40B2-8EAA2EF77544}"/>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425169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EB29FC-D780-2403-9649-2EB13B8F04CA}"/>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8FA186AC-E9F9-E3A2-70EF-7C4172136B03}"/>
              </a:ext>
            </a:extLst>
          </p:cNvPr>
          <p:cNvSpPr>
            <a:spLocks noGrp="1"/>
          </p:cNvSpPr>
          <p:nvPr>
            <p:ph type="dt" sz="half" idx="10"/>
          </p:nvPr>
        </p:nvSpPr>
        <p:spPr/>
        <p:txBody>
          <a:bodyPr/>
          <a:lstStyle/>
          <a:p>
            <a:fld id="{3E256034-9921-4AF0-953F-B4A9DB5B980F}" type="datetime1">
              <a:rPr lang="fr-BE" smtClean="0"/>
              <a:t>22-07-25</a:t>
            </a:fld>
            <a:endParaRPr lang="fr-BE"/>
          </a:p>
        </p:txBody>
      </p:sp>
      <p:sp>
        <p:nvSpPr>
          <p:cNvPr id="4" name="Espace réservé du pied de page 3">
            <a:extLst>
              <a:ext uri="{FF2B5EF4-FFF2-40B4-BE49-F238E27FC236}">
                <a16:creationId xmlns:a16="http://schemas.microsoft.com/office/drawing/2014/main" id="{7A1D11AB-44BE-C25B-7DF4-C6481A2E1B7A}"/>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A94A1635-DC13-4516-555E-56EE5A328AEE}"/>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246342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F9179C8-DD95-23FE-4C89-B3E4A1798AC7}"/>
              </a:ext>
            </a:extLst>
          </p:cNvPr>
          <p:cNvSpPr>
            <a:spLocks noGrp="1"/>
          </p:cNvSpPr>
          <p:nvPr>
            <p:ph type="dt" sz="half" idx="10"/>
          </p:nvPr>
        </p:nvSpPr>
        <p:spPr/>
        <p:txBody>
          <a:bodyPr/>
          <a:lstStyle/>
          <a:p>
            <a:fld id="{87791681-56C8-40B1-BA01-2334C1DE0799}" type="datetime1">
              <a:rPr lang="fr-BE" smtClean="0"/>
              <a:t>22-07-25</a:t>
            </a:fld>
            <a:endParaRPr lang="fr-BE"/>
          </a:p>
        </p:txBody>
      </p:sp>
      <p:sp>
        <p:nvSpPr>
          <p:cNvPr id="3" name="Espace réservé du pied de page 2">
            <a:extLst>
              <a:ext uri="{FF2B5EF4-FFF2-40B4-BE49-F238E27FC236}">
                <a16:creationId xmlns:a16="http://schemas.microsoft.com/office/drawing/2014/main" id="{3F506F49-62FA-4AEC-8267-31CFE629AA89}"/>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A1BBE8F0-4E6E-3DB0-80E7-DAF77DDAB97D}"/>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2461537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02941-7F48-797A-F866-EA48DE38172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142CC095-25FD-6269-6FCB-0DFBA5BD3B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5DCC3CD1-13C5-F900-9D55-9BAFE6BAA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6D0BA26-634D-0CE9-EBFA-7288257F5220}"/>
              </a:ext>
            </a:extLst>
          </p:cNvPr>
          <p:cNvSpPr>
            <a:spLocks noGrp="1"/>
          </p:cNvSpPr>
          <p:nvPr>
            <p:ph type="dt" sz="half" idx="10"/>
          </p:nvPr>
        </p:nvSpPr>
        <p:spPr/>
        <p:txBody>
          <a:bodyPr/>
          <a:lstStyle/>
          <a:p>
            <a:fld id="{486F8982-2163-44E9-B04E-B41F6725088E}" type="datetime1">
              <a:rPr lang="fr-BE" smtClean="0"/>
              <a:t>22-07-25</a:t>
            </a:fld>
            <a:endParaRPr lang="fr-BE"/>
          </a:p>
        </p:txBody>
      </p:sp>
      <p:sp>
        <p:nvSpPr>
          <p:cNvPr id="6" name="Espace réservé du pied de page 5">
            <a:extLst>
              <a:ext uri="{FF2B5EF4-FFF2-40B4-BE49-F238E27FC236}">
                <a16:creationId xmlns:a16="http://schemas.microsoft.com/office/drawing/2014/main" id="{01092589-D8F2-17B3-F68E-650EFB044314}"/>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2D36ABDB-C560-62D9-2A9A-42FB437999E9}"/>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1349290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91326D-F00E-5729-18E5-EE0E9492B1D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F2953324-1BB3-70B1-D695-68AC310945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A266ED8F-EEEF-1E81-0BE6-A3A222F00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2D65BDC-C403-8B9B-A958-886FF78C50C4}"/>
              </a:ext>
            </a:extLst>
          </p:cNvPr>
          <p:cNvSpPr>
            <a:spLocks noGrp="1"/>
          </p:cNvSpPr>
          <p:nvPr>
            <p:ph type="dt" sz="half" idx="10"/>
          </p:nvPr>
        </p:nvSpPr>
        <p:spPr/>
        <p:txBody>
          <a:bodyPr/>
          <a:lstStyle/>
          <a:p>
            <a:fld id="{B0369C53-AC78-4087-BB25-B70B259F7BCB}" type="datetime1">
              <a:rPr lang="fr-BE" smtClean="0"/>
              <a:t>22-07-25</a:t>
            </a:fld>
            <a:endParaRPr lang="fr-BE"/>
          </a:p>
        </p:txBody>
      </p:sp>
      <p:sp>
        <p:nvSpPr>
          <p:cNvPr id="6" name="Espace réservé du pied de page 5">
            <a:extLst>
              <a:ext uri="{FF2B5EF4-FFF2-40B4-BE49-F238E27FC236}">
                <a16:creationId xmlns:a16="http://schemas.microsoft.com/office/drawing/2014/main" id="{53F3C4D4-E22B-F375-955D-AF54171C38BC}"/>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7857166F-F598-3FE8-4C0B-93A4627E7A97}"/>
              </a:ext>
            </a:extLst>
          </p:cNvPr>
          <p:cNvSpPr>
            <a:spLocks noGrp="1"/>
          </p:cNvSpPr>
          <p:nvPr>
            <p:ph type="sldNum" sz="quarter" idx="12"/>
          </p:nvPr>
        </p:nvSpPr>
        <p:spPr/>
        <p:txBody>
          <a:bodyPr/>
          <a:lstStyle/>
          <a:p>
            <a:fld id="{0BB38079-33FD-4DEE-8CDF-53862C5F0CEC}" type="slidenum">
              <a:rPr lang="fr-BE" smtClean="0"/>
              <a:t>‹N°›</a:t>
            </a:fld>
            <a:endParaRPr lang="fr-BE"/>
          </a:p>
        </p:txBody>
      </p:sp>
    </p:spTree>
    <p:extLst>
      <p:ext uri="{BB962C8B-B14F-4D97-AF65-F5344CB8AC3E}">
        <p14:creationId xmlns:p14="http://schemas.microsoft.com/office/powerpoint/2010/main" val="3319630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E04DB3B-4EA9-733A-2C16-EB94EE5DC2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B3015426-B396-94EE-152B-1D9811C42D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742B760-120A-C112-32A2-DABF56962E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BEC9B-1FB9-47C0-820D-045BD85B619A}" type="datetime1">
              <a:rPr lang="fr-BE" smtClean="0"/>
              <a:t>22-07-25</a:t>
            </a:fld>
            <a:endParaRPr lang="fr-BE"/>
          </a:p>
        </p:txBody>
      </p:sp>
      <p:sp>
        <p:nvSpPr>
          <p:cNvPr id="5" name="Espace réservé du pied de page 4">
            <a:extLst>
              <a:ext uri="{FF2B5EF4-FFF2-40B4-BE49-F238E27FC236}">
                <a16:creationId xmlns:a16="http://schemas.microsoft.com/office/drawing/2014/main" id="{EFB405AD-0187-CC54-4214-95A1113DCF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721A72E6-0402-98A7-7754-0B30F45BA2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B38079-33FD-4DEE-8CDF-53862C5F0CEC}" type="slidenum">
              <a:rPr lang="fr-BE" smtClean="0"/>
              <a:t>‹N°›</a:t>
            </a:fld>
            <a:endParaRPr lang="fr-BE"/>
          </a:p>
        </p:txBody>
      </p:sp>
    </p:spTree>
    <p:extLst>
      <p:ext uri="{BB962C8B-B14F-4D97-AF65-F5344CB8AC3E}">
        <p14:creationId xmlns:p14="http://schemas.microsoft.com/office/powerpoint/2010/main" val="2597057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8D4476-CF35-57DD-86FA-356C19253D4A}"/>
              </a:ext>
            </a:extLst>
          </p:cNvPr>
          <p:cNvSpPr>
            <a:spLocks noGrp="1"/>
          </p:cNvSpPr>
          <p:nvPr>
            <p:ph type="ctrTitle"/>
          </p:nvPr>
        </p:nvSpPr>
        <p:spPr/>
        <p:txBody>
          <a:bodyPr/>
          <a:lstStyle/>
          <a:p>
            <a:r>
              <a:rPr lang="fr-BE" dirty="0" err="1"/>
              <a:t>Apod</a:t>
            </a:r>
            <a:r>
              <a:rPr lang="fr-BE" dirty="0"/>
              <a:t>(</a:t>
            </a:r>
            <a:r>
              <a:rPr lang="fr-BE" dirty="0" err="1"/>
              <a:t>ologie</a:t>
            </a:r>
            <a:r>
              <a:rPr lang="fr-BE" dirty="0"/>
              <a:t>)</a:t>
            </a:r>
          </a:p>
        </p:txBody>
      </p:sp>
      <p:sp>
        <p:nvSpPr>
          <p:cNvPr id="3" name="Sous-titre 2">
            <a:extLst>
              <a:ext uri="{FF2B5EF4-FFF2-40B4-BE49-F238E27FC236}">
                <a16:creationId xmlns:a16="http://schemas.microsoft.com/office/drawing/2014/main" id="{9F9A2D98-23B9-F375-935C-75597B0BFF29}"/>
              </a:ext>
            </a:extLst>
          </p:cNvPr>
          <p:cNvSpPr>
            <a:spLocks noGrp="1"/>
          </p:cNvSpPr>
          <p:nvPr>
            <p:ph type="subTitle" idx="1"/>
          </p:nvPr>
        </p:nvSpPr>
        <p:spPr/>
        <p:txBody>
          <a:bodyPr/>
          <a:lstStyle/>
          <a:p>
            <a:r>
              <a:rPr lang="fr-BE" dirty="0"/>
              <a:t>Du 22 </a:t>
            </a:r>
            <a:r>
              <a:rPr lang="fr-BE" dirty="0" err="1"/>
              <a:t>juilet</a:t>
            </a:r>
            <a:r>
              <a:rPr lang="fr-BE" dirty="0"/>
              <a:t> 2025</a:t>
            </a:r>
          </a:p>
        </p:txBody>
      </p:sp>
    </p:spTree>
    <p:extLst>
      <p:ext uri="{BB962C8B-B14F-4D97-AF65-F5344CB8AC3E}">
        <p14:creationId xmlns:p14="http://schemas.microsoft.com/office/powerpoint/2010/main" val="3215556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31" name="Rectangle 3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Espace réservé du contenu 5" descr="Une image contenant eau, plein air, paysage, arbre&#10;&#10;Le contenu généré par l’IA peut être incorrect.">
            <a:extLst>
              <a:ext uri="{FF2B5EF4-FFF2-40B4-BE49-F238E27FC236}">
                <a16:creationId xmlns:a16="http://schemas.microsoft.com/office/drawing/2014/main" id="{FF89AEBC-2806-C03F-E7A1-7C75B579C7E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407705"/>
            <a:ext cx="10170473" cy="6254841"/>
          </a:xfrm>
        </p:spPr>
      </p:pic>
    </p:spTree>
    <p:extLst>
      <p:ext uri="{BB962C8B-B14F-4D97-AF65-F5344CB8AC3E}">
        <p14:creationId xmlns:p14="http://schemas.microsoft.com/office/powerpoint/2010/main" val="110175715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382</TotalTime>
  <Words>283</Words>
  <Application>Microsoft Office PowerPoint</Application>
  <PresentationFormat>Grand écran</PresentationFormat>
  <Paragraphs>13</Paragraphs>
  <Slides>2</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Arial</vt:lpstr>
      <vt:lpstr>Calibri</vt:lpstr>
      <vt:lpstr>Calibri Light</vt:lpstr>
      <vt:lpstr>Thème Office</vt:lpstr>
      <vt:lpstr>Apod(ologie)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Apod(ologie)</dc:title>
  <dc:creator>Joseph Bellomo</dc:creator>
  <cp:lastModifiedBy>Joseph Bellomo</cp:lastModifiedBy>
  <cp:revision>29</cp:revision>
  <cp:lastPrinted>2025-01-28T17:58:06Z</cp:lastPrinted>
  <dcterms:created xsi:type="dcterms:W3CDTF">2023-10-24T15:55:09Z</dcterms:created>
  <dcterms:modified xsi:type="dcterms:W3CDTF">2025-07-22T16:23:31Z</dcterms:modified>
</cp:coreProperties>
</file>