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theme/theme10.xml" ContentType="application/vnd.openxmlformats-officedocument.theme+xml"/>
  <Override PartName="/ppt/slideLayouts/slideLayout12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1" r:id="rId2"/>
    <p:sldMasterId id="2147483653" r:id="rId3"/>
    <p:sldMasterId id="2147483655" r:id="rId4"/>
    <p:sldMasterId id="2147483657" r:id="rId5"/>
    <p:sldMasterId id="2147483659" r:id="rId6"/>
    <p:sldMasterId id="2147483661" r:id="rId7"/>
    <p:sldMasterId id="2147483663" r:id="rId8"/>
    <p:sldMasterId id="2147483665" r:id="rId9"/>
    <p:sldMasterId id="2147483667" r:id="rId10"/>
    <p:sldMasterId id="2147483669" r:id="rId11"/>
  </p:sldMasterIdLst>
  <p:notesMasterIdLst>
    <p:notesMasterId r:id="rId15"/>
  </p:notesMasterIdLst>
  <p:sldIdLst>
    <p:sldId id="256" r:id="rId12"/>
    <p:sldId id="257" r:id="rId13"/>
    <p:sldId id="258" r:id="rId14"/>
  </p:sldIdLst>
  <p:sldSz cx="12192000" cy="6858000"/>
  <p:notesSz cx="6858000" cy="994727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79" autoAdjust="0"/>
  </p:normalViewPr>
  <p:slideViewPr>
    <p:cSldViewPr snapToGrid="0">
      <p:cViewPr varScale="1">
        <p:scale>
          <a:sx n="79" d="100"/>
          <a:sy n="79" d="100"/>
        </p:scale>
        <p:origin x="63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Cliquez pour déplacer la diapo</a:t>
            </a: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756000" y="5078880"/>
            <a:ext cx="6047640" cy="481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r>
              <a:rPr lang="fr-BE" sz="2810" b="0" strike="noStrike" spc="-1">
                <a:solidFill>
                  <a:srgbClr val="000000"/>
                </a:solidFill>
                <a:latin typeface="Arial"/>
              </a:rPr>
              <a:t>Cliquez pour modifier le format des notes</a:t>
            </a:r>
          </a:p>
        </p:txBody>
      </p:sp>
      <p:sp>
        <p:nvSpPr>
          <p:cNvPr id="7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&lt;en-tête&gt;</a:t>
            </a:r>
          </a:p>
        </p:txBody>
      </p:sp>
      <p:sp>
        <p:nvSpPr>
          <p:cNvPr id="71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&lt;date/heure&gt;</a:t>
            </a:r>
          </a:p>
        </p:txBody>
      </p:sp>
      <p:sp>
        <p:nvSpPr>
          <p:cNvPr id="72" name="PlaceHolder 5"/>
          <p:cNvSpPr>
            <a:spLocks noGrp="1"/>
          </p:cNvSpPr>
          <p:nvPr>
            <p:ph type="ftr" idx="35"/>
          </p:nvPr>
        </p:nvSpPr>
        <p:spPr>
          <a:xfrm>
            <a:off x="0" y="1015848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73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848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buNone/>
            </a:pPr>
            <a:fld id="{E1843019-FD38-488D-93AC-4A1C8CA7FD1B}" type="slidenum"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‹N°›</a:t>
            </a:fld>
            <a:endParaRPr lang="fr-BE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ln w="0">
            <a:noFill/>
          </a:ln>
        </p:spPr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685800" y="4786560"/>
            <a:ext cx="5486040" cy="39160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6000" indent="-216000">
              <a:buNone/>
            </a:pPr>
            <a:endParaRPr lang="fr-BE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dt" idx="37"/>
          </p:nvPr>
        </p:nvSpPr>
        <p:spPr>
          <a:xfrm>
            <a:off x="3884760" y="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>
            <a:lvl1pPr indent="0" algn="r">
              <a:lnSpc>
                <a:spcPct val="100000"/>
              </a:lnSpc>
              <a:buNone/>
              <a:defRPr lang="fr-BE" sz="12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59BCC48E-8C3B-4E92-8BE1-EE1950E2CB10}" type="datetime1">
              <a:rPr lang="fr-BE" sz="1200" b="0" strike="noStrike" spc="-1">
                <a:solidFill>
                  <a:srgbClr val="000000"/>
                </a:solidFill>
                <a:latin typeface="Times New Roman"/>
              </a:rPr>
              <a:t>27-10-25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sldNum" idx="38"/>
          </p:nvPr>
        </p:nvSpPr>
        <p:spPr>
          <a:xfrm>
            <a:off x="3884760" y="9447480"/>
            <a:ext cx="2971440" cy="498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>
            <a:lvl1pPr indent="0" algn="r">
              <a:lnSpc>
                <a:spcPct val="100000"/>
              </a:lnSpc>
              <a:buNone/>
              <a:defRPr lang="fr-BE" sz="12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03A69F8-C2D3-4A51-AD8B-B7188C8E1FD2}" type="slidenum">
              <a:rPr lang="fr-BE" sz="1200" b="0" strike="noStrike" spc="-1">
                <a:solidFill>
                  <a:srgbClr val="000000"/>
                </a:solidFill>
                <a:latin typeface="Times New Roman"/>
              </a:rPr>
              <a:t>1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prstGeom prst="rect">
            <a:avLst/>
          </a:prstGeom>
          <a:ln w="0">
            <a:noFill/>
          </a:ln>
        </p:spPr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756000" y="5078880"/>
            <a:ext cx="6047640" cy="481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-216000">
              <a:buNone/>
            </a:pPr>
            <a:endParaRPr lang="fr-BE" sz="281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F56CB54-9BF6-41A7-97C8-1B41599FB52C}" type="slidenum">
              <a:t>‹N°›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5A8AAED9-A8AD-4150-88AA-CABE996A76A9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20F3893C-1976-4FD6-9FA2-15533EA7AA12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78AE13C0-6FF1-42CD-9B96-741A2EBFD8FE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BE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414F46D-8B12-4534-B1B9-FDC0805794AC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75D8CB9-1E07-45DA-99A7-04567FACD1B8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95CE517F-D22C-4B15-A110-C1BA27CFFA9E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F28273DC-3E4D-45C7-8683-DC9A27C4473C}" type="slidenum">
              <a:t>‹N°›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2B6B19BE-BE4E-40E1-ACA7-035912F07FD2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fr-FR" sz="2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B54F30DD-E90D-4F29-AABA-C0979341EDB1}" type="slidenum">
              <a:t>‹N°›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11E95A80-A01D-4B65-BC6F-A01DF0B27AD5}" type="slidenum">
              <a:t>‹N°›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fr-FR" sz="18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D88FD1A2-D38E-4953-9691-B3AB99D051C8}" type="slidenum">
              <a:t>‹N°›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1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7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fr-FR" sz="60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661D7946-5DDD-410F-929F-B19F5637891B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32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6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61" name="PlaceHolder 6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9F6F5FB-72F1-4427-8EAA-70A9A173DD34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32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32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Cliquez pour éditer le format du plan de texte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Second niveau de plan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Troisième niveau de plan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Quatrième niveau de plan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Cinquième niveau de plan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Sixième niveau de plan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3200" b="0" strike="noStrike" spc="-1">
                <a:solidFill>
                  <a:schemeClr val="dk1"/>
                </a:solidFill>
                <a:latin typeface="Calibri"/>
              </a:rPr>
              <a:t>Septième niveau de plan</a:t>
            </a: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16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67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99119DB-61D6-4AEA-8217-844A37E13B93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44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11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13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091C873-11CA-43C9-BABE-41E78658B4F9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44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BF8A179D-2EFE-4437-BC74-E237034BBD46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44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21" name="PlaceHolder 3"/>
          <p:cNvSpPr>
            <a:spLocks noGrp="1"/>
          </p:cNvSpPr>
          <p:nvPr>
            <p:ph type="dt" idx="10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11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23" name="PlaceHolder 5"/>
          <p:cNvSpPr>
            <a:spLocks noGrp="1"/>
          </p:cNvSpPr>
          <p:nvPr>
            <p:ph type="sldNum" idx="12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AF3B8C3C-91E5-4674-A9D8-50F9346BFB9A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60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6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Cliquez pour modifier les styles du texte du masque</a:t>
            </a:r>
            <a:endParaRPr lang="fr-FR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30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D78B5BF-A217-4335-ABCC-B69F29A35DA8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44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34" name="PlaceHolder 4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36" name="PlaceHolder 6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D2A13C9D-0BA3-463C-96B4-D90B97A8F75C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44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1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  <a:endParaRPr lang="fr-FR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FR" sz="2400" b="1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  <a:endParaRPr lang="fr-FR" sz="2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fr-FR" sz="2800" b="0" strike="noStrike" spc="-1">
                <a:solidFill>
                  <a:schemeClr val="dk1"/>
                </a:solidFill>
                <a:latin typeface="Calibri"/>
              </a:rPr>
              <a:t>Cliquez pour modifier les styles du texte du masque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400" b="0" strike="noStrike" spc="-1">
                <a:solidFill>
                  <a:schemeClr val="dk1"/>
                </a:solidFill>
                <a:latin typeface="Calibri"/>
              </a:rPr>
              <a:t>Deuxième niveau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2000" b="0" strike="noStrike" spc="-1">
                <a:solidFill>
                  <a:schemeClr val="dk1"/>
                </a:solidFill>
                <a:latin typeface="Calibri"/>
              </a:rPr>
              <a:t>Troisième niveau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Quatrième niveau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fr-FR" sz="1800" b="0" strike="noStrike" spc="-1">
                <a:solidFill>
                  <a:schemeClr val="dk1"/>
                </a:solidFill>
                <a:latin typeface="Calibri"/>
              </a:rPr>
              <a:t>Cinquième niveau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47" name="PlaceHolder 8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2E5DD02B-FE56-4942-9B89-0DC24F619292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fr-FR" sz="4400" b="0" strike="noStrike" spc="-1">
                <a:solidFill>
                  <a:schemeClr val="dk1"/>
                </a:solidFill>
                <a:latin typeface="Calibri Light"/>
              </a:rPr>
              <a:t>Modifiez le style du titre</a:t>
            </a:r>
            <a:endParaRPr lang="fr-FR" sz="44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51" name="PlaceHolder 4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E2710B2-F769-430C-9143-235B5BACE4F4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&lt;date/heure&gt;</a:t>
            </a:r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fr-BE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fr-BE" sz="1400" b="0" strike="noStrike" spc="-1">
                <a:solidFill>
                  <a:srgbClr val="000000"/>
                </a:solidFill>
                <a:latin typeface="Times New Roman"/>
              </a:rPr>
              <a:t>&lt;pied de page&gt;</a:t>
            </a:r>
          </a:p>
        </p:txBody>
      </p:sp>
      <p:sp>
        <p:nvSpPr>
          <p:cNvPr id="55" name="PlaceHolder 3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CF98659-30CB-4D82-9ED7-056EDA79343B}" type="slidenum">
              <a:rPr lang="fr-BE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‹N°›</a:t>
            </a:fld>
            <a:endParaRPr lang="fr-BE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fr-BE" sz="6000" b="0" strike="noStrike" spc="-1" dirty="0" err="1">
                <a:solidFill>
                  <a:schemeClr val="dk1"/>
                </a:solidFill>
                <a:latin typeface="Calibri Light"/>
              </a:rPr>
              <a:t>Apod</a:t>
            </a:r>
            <a:r>
              <a:rPr lang="fr-BE" sz="6000" b="0" strike="noStrike" spc="-1" dirty="0">
                <a:solidFill>
                  <a:schemeClr val="dk1"/>
                </a:solidFill>
                <a:latin typeface="Calibri Light"/>
              </a:rPr>
              <a:t>(</a:t>
            </a:r>
            <a:r>
              <a:rPr lang="fr-BE" sz="6000" b="0" strike="noStrike" spc="-1" dirty="0" err="1">
                <a:solidFill>
                  <a:schemeClr val="dk1"/>
                </a:solidFill>
                <a:latin typeface="Calibri Light"/>
              </a:rPr>
              <a:t>ologie</a:t>
            </a:r>
            <a:r>
              <a:rPr lang="fr-BE" sz="6000" b="0" strike="noStrike" spc="-1">
                <a:solidFill>
                  <a:schemeClr val="dk1"/>
                </a:solidFill>
                <a:latin typeface="Calibri Light"/>
              </a:rPr>
              <a:t>)</a:t>
            </a:r>
            <a:endParaRPr lang="fr-FR" sz="6000" b="0" strike="noStrike" spc="-1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1523880" y="3602160"/>
            <a:ext cx="9143640" cy="1655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endParaRPr lang="fr-BE" sz="2400" b="0" strike="noStrike" spc="-1" dirty="0">
              <a:solidFill>
                <a:schemeClr val="dk1"/>
              </a:solidFill>
              <a:latin typeface="Calibri"/>
            </a:endParaRPr>
          </a:p>
          <a:p>
            <a:pPr indent="0" algn="ctr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fr-BE" sz="2400" b="0" strike="noStrike" spc="-1" dirty="0">
                <a:solidFill>
                  <a:schemeClr val="dk1"/>
                </a:solidFill>
                <a:latin typeface="Calibri"/>
              </a:rPr>
              <a:t>Du 28 Octobre 2025</a:t>
            </a:r>
            <a:endParaRPr lang="fr-BE" sz="24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32043" y="2094152"/>
            <a:ext cx="2255738" cy="195691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1191"/>
              </a:spcBef>
              <a:spcAft>
                <a:spcPts val="992"/>
              </a:spcAft>
            </a:pPr>
            <a:r>
              <a:rPr lang="fr-BE" dirty="0"/>
              <a:t>Comet </a:t>
            </a:r>
            <a:r>
              <a:rPr lang="fr-BE" dirty="0" err="1"/>
              <a:t>Lemmon</a:t>
            </a:r>
            <a:endParaRPr lang="fr-FR" sz="3200" b="1" strike="noStrike" spc="-1" dirty="0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4" name="Image 3" descr="Une image contenant comète, espace, Espace lointain, étoile&#10;&#10;Le contenu généré par l’IA peut être incorrect.">
            <a:extLst>
              <a:ext uri="{FF2B5EF4-FFF2-40B4-BE49-F238E27FC236}">
                <a16:creationId xmlns:a16="http://schemas.microsoft.com/office/drawing/2014/main" id="{F3ECD0E7-0560-6DA2-7B98-B77A07C166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338" y="108769"/>
            <a:ext cx="7772311" cy="640794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5AEB518-D8A9-7A62-5A90-439B41F4A87D}"/>
              </a:ext>
            </a:extLst>
          </p:cNvPr>
          <p:cNvSpPr>
            <a:spLocks noGrp="1"/>
          </p:cNvSpPr>
          <p:nvPr>
            <p:ph type="subTitle"/>
          </p:nvPr>
        </p:nvSpPr>
        <p:spPr/>
        <p:txBody>
          <a:bodyPr/>
          <a:lstStyle/>
          <a:p>
            <a:endParaRPr lang="fr-BE" dirty="0"/>
          </a:p>
        </p:txBody>
      </p:sp>
      <p:pic>
        <p:nvPicPr>
          <p:cNvPr id="5" name="Image 4" descr="Une image contenant texte, comète, capture d’écran, espace">
            <a:extLst>
              <a:ext uri="{FF2B5EF4-FFF2-40B4-BE49-F238E27FC236}">
                <a16:creationId xmlns:a16="http://schemas.microsoft.com/office/drawing/2014/main" id="{3AAC5528-E7D7-F7DC-65F0-046EC85012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368" y="276384"/>
            <a:ext cx="11032557" cy="658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4613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</a:majorFont>
      <a:minorFont>
        <a:latin typeface="Calibri" panose="020F0502020204030204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</TotalTime>
  <Words>12</Words>
  <Application>Microsoft Office PowerPoint</Application>
  <PresentationFormat>Grand écran</PresentationFormat>
  <Paragraphs>6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11</vt:i4>
      </vt:variant>
      <vt:variant>
        <vt:lpstr>Titres des diapositives</vt:lpstr>
      </vt:variant>
      <vt:variant>
        <vt:i4>3</vt:i4>
      </vt:variant>
    </vt:vector>
  </HeadingPairs>
  <TitlesOfParts>
    <vt:vector size="20" baseType="lpstr">
      <vt:lpstr>Arial</vt:lpstr>
      <vt:lpstr>Calibri</vt:lpstr>
      <vt:lpstr>Calibri Light</vt:lpstr>
      <vt:lpstr>Symbol</vt:lpstr>
      <vt:lpstr>Times New Roman</vt:lpstr>
      <vt:lpstr>Wingdings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Thème Office</vt:lpstr>
      <vt:lpstr>Apod(ologie)</vt:lpstr>
      <vt:lpstr>Comet Lemmon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Apod(ologie)</dc:title>
  <dc:subject/>
  <dc:creator>Joseph Bellomo</dc:creator>
  <dc:description/>
  <cp:lastModifiedBy>Joseph Bellomo</cp:lastModifiedBy>
  <cp:revision>38</cp:revision>
  <cp:lastPrinted>2025-01-28T17:58:06Z</cp:lastPrinted>
  <dcterms:created xsi:type="dcterms:W3CDTF">2023-10-24T15:55:09Z</dcterms:created>
  <dcterms:modified xsi:type="dcterms:W3CDTF">2025-10-27T14:09:30Z</dcterms:modified>
  <dc:language>fr-BE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2</vt:i4>
  </property>
  <property fmtid="{D5CDD505-2E9C-101B-9397-08002B2CF9AE}" pid="3" name="PresentationFormat">
    <vt:lpwstr>Grand écran</vt:lpwstr>
  </property>
  <property fmtid="{D5CDD505-2E9C-101B-9397-08002B2CF9AE}" pid="4" name="Slides">
    <vt:i4>2</vt:i4>
  </property>
</Properties>
</file>