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4673"/>
  </p:normalViewPr>
  <p:slideViewPr>
    <p:cSldViewPr snapToGrid="0">
      <p:cViewPr varScale="1">
        <p:scale>
          <a:sx n="115" d="100"/>
          <a:sy n="115" d="100"/>
        </p:scale>
        <p:origin x="49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F468D5-11DB-7EFB-16AC-47705388B5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CD5DC08-F50A-7692-5D46-21716C3C1C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E46FAD-0837-3A1F-3514-16605900B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47553-3A8B-3F48-9D49-DEF6BA3466F4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22A788-C68A-6A4D-81F1-360AC1F95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F8AE7D-8960-5A84-37D4-47110DA5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9E3E7-FAE5-6A41-A8E5-BAF09AA291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892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FF840D-66E8-E6DF-ACB7-BC1DDCE84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5C5121-CB06-3B4C-C748-9E9D164C0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8D64C3-AB6F-845E-784F-389E7FCFA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47553-3A8B-3F48-9D49-DEF6BA3466F4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1D409D-51A5-7764-BD3E-BC51CFBBB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ECAC57-9464-FBD7-84D4-5019BC001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9E3E7-FAE5-6A41-A8E5-BAF09AA291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6948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DDA2E8-31AC-8519-A3C7-E492DC9E7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A87934-A497-8054-A320-39A79C267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892761-26B9-CBDF-376C-684C9E936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47553-3A8B-3F48-9D49-DEF6BA3466F4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9FE90C-BEC4-566B-84EE-F6A271AE8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666EA0-809C-DD76-3530-50CE67584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9E3E7-FAE5-6A41-A8E5-BAF09AA291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6434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4AD422-4471-A0D9-70D6-8677D089F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6C2AF0-6354-562C-2E82-93C3BF83C2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E9DFEF-DCE2-C5D6-9505-A350A260AC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CBB4DE-343D-D897-8522-605448980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47553-3A8B-3F48-9D49-DEF6BA3466F4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19816DB-6DA2-E1A8-F93A-C0D02AB0F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F8EE617-BB3C-73E5-1C73-1C906C222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9E3E7-FAE5-6A41-A8E5-BAF09AA291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8878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81D5B3-A0CF-6EBB-3344-6AF0BF98A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0125A68-305E-C00F-CE64-4486E23E5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467DB75-BDE6-244D-6D41-D506C9325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99D93E-EF4A-85A9-A7AC-3D5C4813C9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4966FB3-DD0F-B8F8-F0E1-4698BD23BD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0762AAC-000B-3A25-55F1-5E6E4C032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47553-3A8B-3F48-9D49-DEF6BA3466F4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EAC8D28-C55F-AF34-8C7A-59779ECE0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37C4896-1CE2-FD0B-4EC5-FACB451AD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9E3E7-FAE5-6A41-A8E5-BAF09AA291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2213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F49D46-28B4-A875-27E8-AD3DAC760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F73823A-219C-B52F-DE5C-C7DFFFB53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47553-3A8B-3F48-9D49-DEF6BA3466F4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4F2B807-D030-9958-AABD-E1F94CEE9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A22347B-0416-F0F3-7BEA-0F077BB32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9E3E7-FAE5-6A41-A8E5-BAF09AA291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1881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63A9554-002C-1D86-328C-A82906747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47553-3A8B-3F48-9D49-DEF6BA3466F4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3DCF9AB-ABED-ED46-20C1-2AEFED1D4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DD6FB1-E707-84E0-FAF9-F77896513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9E3E7-FAE5-6A41-A8E5-BAF09AA291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298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F04963-06A7-903D-2609-7214B2D6B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628EA7-0F25-2555-40AB-D8C559BEE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11B44C-9A1F-0785-A17A-7A396F61D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D4316A0-E878-18CF-6D25-D4369FEE9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47553-3A8B-3F48-9D49-DEF6BA3466F4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51A368F-391C-377F-C38B-4B72367B1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C508BB5-FACE-6737-1A04-00D5EB55A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9E3E7-FAE5-6A41-A8E5-BAF09AA291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0860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13B84B-C697-D035-94DF-6C35F1846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E142128-2F04-9105-4CA2-E4C064F18D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B025E1E-89FA-1FFB-D0F1-783BDDF4E2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93613A-DE3B-14AC-E3DE-DCA4EDC7D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47553-3A8B-3F48-9D49-DEF6BA3466F4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F155121-B514-F46C-DB0B-C1585A488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41AE0E7-7F1E-CE40-0C18-324642899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9E3E7-FAE5-6A41-A8E5-BAF09AA291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5688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823A5F-2A5D-A24F-C548-0BFDD4DB9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28BD0AC-5D75-C35C-2205-600FDDB0EF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D8A933-0DC2-5381-0A60-D5C8D8236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47553-3A8B-3F48-9D49-DEF6BA3466F4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8BA840-7741-D8F5-0350-83BA53FD5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CDCAB5-3FB6-B50B-5F1D-CC274A7A2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9E3E7-FAE5-6A41-A8E5-BAF09AA291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0139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33D84E1-1E7A-0A6A-5D01-C1CCA6B37E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E3DAE09-55E7-D0F6-6BCA-0754D32490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D000CB-9A92-9B4B-434C-072ABD2D0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47553-3A8B-3F48-9D49-DEF6BA3466F4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8AE771-510B-383C-D24C-91FB1F5C8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A0B989-5712-30E6-B53E-CFFF8A362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9E3E7-FAE5-6A41-A8E5-BAF09AA291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6686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512E651-6D9F-84B5-B11E-11C318399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906423F-F8AC-339C-87F0-EF814CC1F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3B45E0-4E04-EB81-2D62-43000016A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47553-3A8B-3F48-9D49-DEF6BA3466F4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4EF23E-BC06-C506-AA45-1EF9FBCA12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2518C7-C052-0AF6-6B99-35DE03ED0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9E3E7-FAE5-6A41-A8E5-BAF09AA291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2233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dehom.com/apod.php?_date=260922" TargetMode="External"/><Relationship Id="rId2" Type="http://schemas.openxmlformats.org/officeDocument/2006/relationships/hyperlink" Target="https://apod.nasa.gov/apod/ap260922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etrhoralek.com/#about-1" TargetMode="External"/><Relationship Id="rId4" Type="http://schemas.openxmlformats.org/officeDocument/2006/relationships/hyperlink" Target="https://fr.wikipedia.org/wiki/Portail:Tch%C3%A9qui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B9D0A4-18E3-A538-78E1-94F9464C8A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9600" dirty="0">
                <a:solidFill>
                  <a:srgbClr val="7030A0"/>
                </a:solidFill>
              </a:rPr>
              <a:t>APOD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B0D36A4-B223-2E34-A5D9-2F6D21E26C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031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4B5B81-FC09-4155-FF25-A052B95DB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099" y="164404"/>
            <a:ext cx="10550912" cy="1184894"/>
          </a:xfrm>
        </p:spPr>
        <p:txBody>
          <a:bodyPr>
            <a:normAutofit fontScale="90000"/>
          </a:bodyPr>
          <a:lstStyle/>
          <a:p>
            <a:r>
              <a:rPr lang="fr-FR" sz="2000" b="1" dirty="0">
                <a:solidFill>
                  <a:srgbClr val="7030A0"/>
                </a:solidFill>
              </a:rPr>
              <a:t>APOD 22 septembre 2026 : </a:t>
            </a:r>
            <a:br>
              <a:rPr lang="fr-BE" b="1" dirty="0">
                <a:solidFill>
                  <a:srgbClr val="7030A0"/>
                </a:solidFill>
              </a:rPr>
            </a:br>
            <a:r>
              <a:rPr lang="fr-FR" sz="4000" b="1" dirty="0">
                <a:solidFill>
                  <a:srgbClr val="FFC000"/>
                </a:solidFill>
              </a:rPr>
              <a:t>Triple alignement particulièrement chanceux</a:t>
            </a:r>
            <a:br>
              <a:rPr lang="fr-BE" dirty="0">
                <a:solidFill>
                  <a:srgbClr val="7030A0"/>
                </a:solidFill>
              </a:rPr>
            </a:br>
            <a:r>
              <a:rPr lang="fr-FR" sz="1400" dirty="0"/>
              <a:t>(Par Chantal Alice, Réunion </a:t>
            </a:r>
            <a:r>
              <a:rPr lang="fr-FR" sz="1400" dirty="0" err="1"/>
              <a:t>Astrovega</a:t>
            </a:r>
            <a:r>
              <a:rPr lang="fr-FR" sz="1400" dirty="0"/>
              <a:t> du mardi 22 septembre 2026) </a:t>
            </a:r>
            <a:br>
              <a:rPr lang="fr-BE" sz="1400" dirty="0"/>
            </a:br>
            <a:endParaRPr lang="fr-FR" sz="1400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D59C183-63BF-1B53-4C47-AFE9E11200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4283" y="1380758"/>
            <a:ext cx="5229922" cy="5229922"/>
          </a:xfrm>
        </p:spPr>
      </p:pic>
    </p:spTree>
    <p:extLst>
      <p:ext uri="{BB962C8B-B14F-4D97-AF65-F5344CB8AC3E}">
        <p14:creationId xmlns:p14="http://schemas.microsoft.com/office/powerpoint/2010/main" val="3438394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605F8F-D5AC-FCD1-1B7D-E127DDD4D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3974"/>
            <a:ext cx="10515600" cy="1325563"/>
          </a:xfrm>
        </p:spPr>
        <p:txBody>
          <a:bodyPr>
            <a:normAutofit/>
          </a:bodyPr>
          <a:lstStyle/>
          <a:p>
            <a:r>
              <a:rPr lang="fr-FR" sz="2000" b="1" dirty="0" err="1">
                <a:solidFill>
                  <a:srgbClr val="002060"/>
                </a:solidFill>
              </a:rPr>
              <a:t>Prasek</a:t>
            </a:r>
            <a:r>
              <a:rPr lang="fr-FR" sz="2000" b="1" dirty="0"/>
              <a:t> </a:t>
            </a:r>
            <a:r>
              <a:rPr lang="fr-FR" sz="2000" dirty="0"/>
              <a:t>: petite commune (607 habitants en 2022) de Tchéquie, située à 82 km au N-E de Prague.</a:t>
            </a:r>
            <a:br>
              <a:rPr lang="fr-BE" sz="2000" dirty="0"/>
            </a:br>
            <a:endParaRPr lang="fr-FR" sz="20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A441A5-A5BB-FA2D-F367-E34F286A0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4750"/>
            <a:ext cx="10515600" cy="4947270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0BBE55-1E52-495D-7592-A2FAFF684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1174750"/>
            <a:ext cx="4191000" cy="450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055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E9F82C-7693-94ED-BF40-D990649E3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b="1" dirty="0">
                <a:solidFill>
                  <a:srgbClr val="FF0000"/>
                </a:solidFill>
              </a:rPr>
              <a:t>Petr </a:t>
            </a:r>
            <a:r>
              <a:rPr lang="fr-FR" sz="2000" b="1" dirty="0" err="1">
                <a:solidFill>
                  <a:srgbClr val="FF0000"/>
                </a:solidFill>
              </a:rPr>
              <a:t>Horalek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/>
              <a:t>(le photographe</a:t>
            </a:r>
            <a:r>
              <a:rPr lang="fr-FR" sz="2000" dirty="0"/>
              <a:t>) </a:t>
            </a:r>
            <a:r>
              <a:rPr lang="fr-BE" sz="2000" dirty="0">
                <a:effectLst/>
              </a:rPr>
              <a:t> </a:t>
            </a:r>
            <a:endParaRPr lang="fr-FR" sz="20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ED60E7-5920-9381-1B59-BF65BBADD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0325"/>
            <a:ext cx="10515600" cy="4351338"/>
          </a:xfrm>
        </p:spPr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D0BAA4-085A-6040-DB4C-05438C39F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0" y="1536700"/>
            <a:ext cx="5080000" cy="37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733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340591-DDB7-6EB5-2334-78E6B2210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Sources 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54E4EA-A196-D8F4-F092-942E0E2E7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2"/>
              </a:rPr>
              <a:t>https://apod.nasa.gov/apod/ap260922.html</a:t>
            </a:r>
            <a:endParaRPr lang="fr-FR" dirty="0"/>
          </a:p>
          <a:p>
            <a:r>
              <a:rPr lang="fr-FR" dirty="0">
                <a:hlinkClick r:id="rId3"/>
              </a:rPr>
              <a:t>https://www.cidehom.com/apod.php?_date=260922</a:t>
            </a:r>
            <a:endParaRPr lang="fr-FR" dirty="0"/>
          </a:p>
          <a:p>
            <a:r>
              <a:rPr lang="fr-FR" dirty="0">
                <a:hlinkClick r:id="rId4"/>
              </a:rPr>
              <a:t>https://fr.wikipedia.org/wiki/Portail:Tch%C3%A9quie</a:t>
            </a:r>
            <a:endParaRPr lang="fr-FR" dirty="0"/>
          </a:p>
          <a:p>
            <a:r>
              <a:rPr lang="fr-FR" dirty="0">
                <a:hlinkClick r:id="rId5"/>
              </a:rPr>
              <a:t>https://www.petrhoralek.com/#about-1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155077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111</Words>
  <Application>Microsoft Macintosh PowerPoint</Application>
  <PresentationFormat>Grand écran</PresentationFormat>
  <Paragraphs>9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APOD</vt:lpstr>
      <vt:lpstr>APOD 22 septembre 2026 :  Triple alignement particulièrement chanceux (Par Chantal Alice, Réunion Astrovega du mardi 22 septembre 2026)  </vt:lpstr>
      <vt:lpstr>Prasek : petite commune (607 habitants en 2022) de Tchéquie, située à 82 km au N-E de Prague. </vt:lpstr>
      <vt:lpstr>Petr Horalek (le photographe)  </vt:lpstr>
      <vt:lpstr>Sources 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Chantal Francis</dc:creator>
  <cp:lastModifiedBy>Chantal Francis</cp:lastModifiedBy>
  <cp:revision>1</cp:revision>
  <dcterms:created xsi:type="dcterms:W3CDTF">2026-09-22T15:57:50Z</dcterms:created>
  <dcterms:modified xsi:type="dcterms:W3CDTF">2026-09-22T16:20:49Z</dcterms:modified>
</cp:coreProperties>
</file>