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484" r:id="rId4"/>
    <p:sldId id="489" r:id="rId5"/>
    <p:sldId id="487" r:id="rId6"/>
    <p:sldId id="488" r:id="rId7"/>
    <p:sldId id="463" r:id="rId8"/>
    <p:sldId id="464" r:id="rId9"/>
    <p:sldId id="465" r:id="rId10"/>
    <p:sldId id="469" r:id="rId11"/>
    <p:sldId id="473" r:id="rId12"/>
    <p:sldId id="439" r:id="rId13"/>
    <p:sldId id="448" r:id="rId14"/>
    <p:sldId id="449" r:id="rId15"/>
    <p:sldId id="490" r:id="rId16"/>
  </p:sldIdLst>
  <p:sldSz cx="12192000" cy="6858000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Marteleur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F5597"/>
    <a:srgbClr val="00A249"/>
    <a:srgbClr val="010101"/>
    <a:srgbClr val="466AA9"/>
    <a:srgbClr val="E9EBF5"/>
    <a:srgbClr val="FBDFCF"/>
    <a:srgbClr val="FFF9F7"/>
    <a:srgbClr val="FFFFFF"/>
    <a:srgbClr val="140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1056" autoAdjust="0"/>
  </p:normalViewPr>
  <p:slideViewPr>
    <p:cSldViewPr snapToGrid="0" showGuides="1">
      <p:cViewPr varScale="1">
        <p:scale>
          <a:sx n="81" d="100"/>
          <a:sy n="81" d="100"/>
        </p:scale>
        <p:origin x="1464" y="300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C7AFC26-7AB1-403D-9FDB-8517F0446E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BE"/>
              <a:t>Réunion du 26 septembre 2020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07D097-D36C-4A02-A4FD-AE843362F6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6A02845-8C45-4A80-BEBA-8105E4D3490D}" type="datetime1">
              <a:rPr lang="fr-BE" smtClean="0"/>
              <a:t>14-03-25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808B81-9883-464A-910C-6D19A55C91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327CA2-1223-49FA-A063-EA602A7F2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150C5E3-5AFE-43C3-ADED-4EC6CBDAFA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472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BE"/>
              <a:t>Réunion du 26 septembre 2020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59BC67A-D08E-4522-AD4B-5E193577F94B}" type="datetime1">
              <a:rPr lang="fr-BE" smtClean="0"/>
              <a:t>14-03-25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E3E99C-3AD8-42E7-A2FC-BA8CBADA77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8115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1CC2C5-065C-46E8-9C22-864C4EDCBF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7BBA61-A6D8-4F5B-BD16-D67AC80BDD0D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A2B33C2-EB5D-4EF3-851E-43DA874577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66667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13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14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D5AAD-3FA6-2275-97BA-4F428CE5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290745-F44B-FF9E-1711-FB1E59FDE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012D9F-5AD3-FE14-EDAE-F15BE342F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Pas de correction demandée jusqu’ici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6A9AD9-F2DA-EE89-D3CE-BAD7E42F7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15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047E06-D200-AE19-B7F6-A68EB50ABF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3AA094-3E60-4CF8-8824-C8EFD20A293B}" type="datetime1">
              <a:rPr lang="fr-BE" smtClean="0"/>
              <a:t>15-03-25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AD398A6-9224-2DFB-0AAE-A7550901C9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415414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2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7313FD-7139-476C-8225-0DCE3B9775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9F2DD9-9115-48D4-AC3D-ABE3C6FC912B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C177CE1-926D-41BF-B71A-12BC0638D6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4556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495DC-CACC-3C03-6959-A6C48982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594212D-73E0-5416-B4B2-C2AD51198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E45153-D649-925F-E053-65D60CD1B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D47042-BB6F-77AB-9F0B-46FC8BEF2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4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3184F5-D073-1C49-E6E6-D41E02C384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F17A51-A620-4E85-B4E1-483A9F89AED3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816976C3-B44D-397E-200A-E7E11CF4151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45164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7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1CC2C5-065C-46E8-9C22-864C4EDCBF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7BBA61-A6D8-4F5B-BD16-D67AC80BDD0D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A2B33C2-EB5D-4EF3-851E-43DA874577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66667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8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7313FD-7139-476C-8225-0DCE3B9775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9F2DD9-9115-48D4-AC3D-ABE3C6FC912B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C177CE1-926D-41BF-B71A-12BC0638D6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4556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Pas de correction demandée jusqu’ici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9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4A5411-F694-4343-819D-1593733541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3AA094-3E60-4CF8-8824-C8EFD20A293B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AF6C5A91-2798-476C-A348-8A3E5B8911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26856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10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ABF562-2115-4801-A2D3-2B318D8D62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F17A51-A620-4E85-B4E1-483A9F89AED3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61C844D8-04E6-4E1D-A3D7-315BE58AD6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60526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11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12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14-03-25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20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61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51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2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1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2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01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57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00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14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pixabay.com/de/besprechung-meeting-zusammenarbeit-1015616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fr/photo/86841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pixabay.com/de/besprechung-meeting-zusammenarbeit-1015616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E5D36A-9924-4E16-8717-80AD7A7CA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5" y="5056371"/>
            <a:ext cx="1908391" cy="131325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3A27068-60D9-4B2B-9C97-4368197D51BA}"/>
              </a:ext>
            </a:extLst>
          </p:cNvPr>
          <p:cNvSpPr txBox="1"/>
          <p:nvPr/>
        </p:nvSpPr>
        <p:spPr>
          <a:xfrm>
            <a:off x="2842788" y="273216"/>
            <a:ext cx="894497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BE" sz="4400" b="1" dirty="0">
                <a:solidFill>
                  <a:srgbClr val="140A44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Assemblée Générale   </a:t>
            </a:r>
            <a:br>
              <a:rPr lang="fr-BE" sz="4400" b="1" dirty="0">
                <a:solidFill>
                  <a:srgbClr val="140A44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</a:br>
            <a:r>
              <a:rPr lang="fr-BE" sz="4400" b="1" dirty="0">
                <a:solidFill>
                  <a:srgbClr val="140A44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15 mars 2025</a:t>
            </a:r>
          </a:p>
        </p:txBody>
      </p:sp>
    </p:spTree>
    <p:extLst>
      <p:ext uri="{BB962C8B-B14F-4D97-AF65-F5344CB8AC3E}">
        <p14:creationId xmlns:p14="http://schemas.microsoft.com/office/powerpoint/2010/main" val="35273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Situation financière</a:t>
            </a:r>
          </a:p>
        </p:txBody>
      </p:sp>
    </p:spTree>
    <p:extLst>
      <p:ext uri="{BB962C8B-B14F-4D97-AF65-F5344CB8AC3E}">
        <p14:creationId xmlns:p14="http://schemas.microsoft.com/office/powerpoint/2010/main" val="42293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Situation </a:t>
            </a:r>
          </a:p>
          <a:p>
            <a:r>
              <a:rPr lang="fr-B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financière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DA1531-3013-7A18-A065-B2C654C84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67216"/>
            <a:ext cx="6447312" cy="64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0A23D1-3B8C-4C45-862E-CA4BDDFE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29-05-21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9A2119-194B-4CE1-8BD6-A5E0594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6232DC-8E98-4425-BAFA-EE53389B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12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Activités des clubs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4B886E1-663A-4AB2-BC2B-87582BC11324}"/>
              </a:ext>
            </a:extLst>
          </p:cNvPr>
          <p:cNvSpPr txBox="1">
            <a:spLocks/>
          </p:cNvSpPr>
          <p:nvPr/>
        </p:nvSpPr>
        <p:spPr>
          <a:xfrm>
            <a:off x="838200" y="1314450"/>
            <a:ext cx="6819900" cy="486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4400" b="1" dirty="0"/>
          </a:p>
        </p:txBody>
      </p:sp>
      <p:pic>
        <p:nvPicPr>
          <p:cNvPr id="8" name="Picture 2" descr="En France, des réunions trop longues et infructue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02586"/>
            <a:ext cx="12065377" cy="58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Activités 2025 &amp; organisations futures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4B886E1-663A-4AB2-BC2B-87582BC11324}"/>
              </a:ext>
            </a:extLst>
          </p:cNvPr>
          <p:cNvSpPr txBox="1">
            <a:spLocks/>
          </p:cNvSpPr>
          <p:nvPr/>
        </p:nvSpPr>
        <p:spPr>
          <a:xfrm>
            <a:off x="838200" y="1276350"/>
            <a:ext cx="10334625" cy="52907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 planifiées </a:t>
            </a:r>
            <a:r>
              <a:rPr lang="fr-BE" b="1" dirty="0"/>
              <a:t>: </a:t>
            </a:r>
            <a:endParaRPr lang="fr-BE" sz="2800" b="1" dirty="0"/>
          </a:p>
          <a:p>
            <a:pPr marL="0" indent="0">
              <a:buNone/>
            </a:pPr>
            <a:r>
              <a:rPr lang="fr-BE" sz="2800" dirty="0"/>
              <a:t>Journée des familles 24/05 : le point sur les inscriptions</a:t>
            </a:r>
          </a:p>
          <a:p>
            <a:pPr marL="0" indent="0">
              <a:buNone/>
            </a:pPr>
            <a:r>
              <a:rPr lang="fr-BE" sz="2800" dirty="0"/>
              <a:t>Journée sur l’optique astronomique 22/03 : le point sur les inscriptions</a:t>
            </a:r>
          </a:p>
          <a:p>
            <a:pPr marL="0" indent="0">
              <a:buNone/>
            </a:pPr>
            <a:r>
              <a:rPr lang="fr-BE" sz="2800" dirty="0"/>
              <a:t>P</a:t>
            </a:r>
            <a:r>
              <a:rPr lang="fr-BE" dirty="0"/>
              <a:t>réparation de l’éclipse solaire du 29/03</a:t>
            </a:r>
          </a:p>
          <a:p>
            <a:pPr marL="0" indent="0">
              <a:buNone/>
            </a:pPr>
            <a:r>
              <a:rPr lang="fr-BE" dirty="0"/>
              <a:t>NEF (dates déjà évoquées lors des réunions précédentes)</a:t>
            </a:r>
          </a:p>
          <a:p>
            <a:pPr marL="0" indent="0">
              <a:buNone/>
            </a:pPr>
            <a:r>
              <a:rPr lang="fr-BE" sz="2800" dirty="0"/>
              <a:t>NO (idem déjà évoqué : possibilité d’une extension des dates)</a:t>
            </a:r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4B886E1-663A-4AB2-BC2B-87582BC11324}"/>
              </a:ext>
            </a:extLst>
          </p:cNvPr>
          <p:cNvSpPr txBox="1">
            <a:spLocks/>
          </p:cNvSpPr>
          <p:nvPr/>
        </p:nvSpPr>
        <p:spPr>
          <a:xfrm>
            <a:off x="493816" y="290698"/>
            <a:ext cx="11239005" cy="59082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BE" sz="3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C48683-A8B8-B752-B444-C599A76AA28B}"/>
              </a:ext>
            </a:extLst>
          </p:cNvPr>
          <p:cNvSpPr txBox="1"/>
          <p:nvPr/>
        </p:nvSpPr>
        <p:spPr>
          <a:xfrm>
            <a:off x="583375" y="468476"/>
            <a:ext cx="1105988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 à prévoir</a:t>
            </a:r>
          </a:p>
          <a:p>
            <a:pPr marL="0" indent="0">
              <a:buNone/>
            </a:pPr>
            <a:endParaRPr lang="fr-B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BE" sz="2800" dirty="0"/>
              <a:t>Journée découverte de l’astronomie – à définir </a:t>
            </a:r>
          </a:p>
          <a:p>
            <a:pPr marL="0" indent="0">
              <a:buNone/>
            </a:pPr>
            <a:r>
              <a:rPr lang="fr-BE" sz="2800" dirty="0"/>
              <a:t>Nuits des étoiles filantes d’hiver</a:t>
            </a:r>
          </a:p>
          <a:p>
            <a:pPr marL="0" indent="0">
              <a:buNone/>
            </a:pPr>
            <a:r>
              <a:rPr lang="fr-BE" sz="2800" dirty="0"/>
              <a:t>Autres phénomènes 2025 (occultations, éclipse lunaire ..)</a:t>
            </a:r>
          </a:p>
          <a:p>
            <a:pPr marL="0" indent="0">
              <a:buNone/>
            </a:pPr>
            <a:r>
              <a:rPr lang="fr-BE" sz="2800" dirty="0"/>
              <a:t>Journée de formation</a:t>
            </a:r>
          </a:p>
          <a:p>
            <a:pPr marL="0" indent="0">
              <a:buNone/>
            </a:pPr>
            <a:r>
              <a:rPr lang="fr-BE" sz="2800" dirty="0"/>
              <a:t>Challenge Younivers ? </a:t>
            </a:r>
          </a:p>
          <a:p>
            <a:pPr marL="0" indent="0">
              <a:buNone/>
            </a:pPr>
            <a:r>
              <a:rPr lang="fr-BE" sz="2800" b="1" dirty="0"/>
              <a:t>…</a:t>
            </a:r>
          </a:p>
          <a:p>
            <a:pPr marL="0" indent="0">
              <a:buNone/>
            </a:pPr>
            <a:endParaRPr lang="fr-BE" sz="2800" b="1" dirty="0"/>
          </a:p>
          <a:p>
            <a:pPr marL="0" indent="0">
              <a:buNone/>
            </a:pPr>
            <a:r>
              <a:rPr lang="fr-BE" sz="2800" b="1" dirty="0"/>
              <a:t>Quid de la collaboration entre clubs pour :</a:t>
            </a:r>
          </a:p>
          <a:p>
            <a:pPr marL="0" indent="0">
              <a:buNone/>
            </a:pPr>
            <a:r>
              <a:rPr lang="fr-BE" sz="2800" dirty="0"/>
              <a:t>Eclipse(s) totale(s) de Soleil en Espagne ou ?  (2026 &amp; 2027)</a:t>
            </a:r>
          </a:p>
          <a:p>
            <a:pPr marL="0" indent="0">
              <a:buNone/>
            </a:pPr>
            <a:r>
              <a:rPr lang="fr-BE" sz="2800" dirty="0"/>
              <a:t>Organisation d’une Star Party ? </a:t>
            </a:r>
            <a:r>
              <a:rPr lang="fr-BE" sz="2800" b="1" dirty="0"/>
              <a:t> </a:t>
            </a:r>
          </a:p>
          <a:p>
            <a:pPr marL="0" indent="0">
              <a:buNone/>
            </a:pP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9065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726B3-D370-5AA6-8B6C-39CEC4FBB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2A99C6-1D44-61E7-32D9-24DBD2E76E94}"/>
              </a:ext>
            </a:extLst>
          </p:cNvPr>
          <p:cNvSpPr/>
          <p:nvPr/>
        </p:nvSpPr>
        <p:spPr>
          <a:xfrm>
            <a:off x="158889" y="66757"/>
            <a:ext cx="6132595" cy="196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DAA1AA-0B18-C3B6-E8D1-1E79252FC879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Points à traiter dans les divers?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83BCDF-5916-72AA-3DEE-323E5C4D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pic>
        <p:nvPicPr>
          <p:cNvPr id="7" name="Picture 2" descr="Divers – CASASCENE">
            <a:extLst>
              <a:ext uri="{FF2B5EF4-FFF2-40B4-BE49-F238E27FC236}">
                <a16:creationId xmlns:a16="http://schemas.microsoft.com/office/drawing/2014/main" id="{E8889B79-4C86-B9BC-9F2B-60B3E854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23" y="1006897"/>
            <a:ext cx="7299202" cy="585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4D1F1D2-ED65-4C22-A315-A8F1EFBF1F6A}"/>
              </a:ext>
            </a:extLst>
          </p:cNvPr>
          <p:cNvSpPr txBox="1"/>
          <p:nvPr/>
        </p:nvSpPr>
        <p:spPr>
          <a:xfrm>
            <a:off x="1082277" y="2167116"/>
            <a:ext cx="100274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Rapport moral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Situation financière 2024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Budget 2025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Décharge aux administrateurs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495731-F755-4E04-8A49-9383E5F0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6883"/>
            <a:ext cx="10515600" cy="1325563"/>
          </a:xfrm>
          <a:noFill/>
        </p:spPr>
        <p:txBody>
          <a:bodyPr/>
          <a:lstStyle/>
          <a:p>
            <a:pPr algn="ctr"/>
            <a:r>
              <a:rPr lang="fr-B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  <a:cs typeface="Arial" panose="020B0604020202020204" pitchFamily="34" charset="0"/>
              </a:rPr>
              <a:t>Ordre du jour de l’Assemblée Générale</a:t>
            </a:r>
            <a:endParaRPr lang="fr-B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23E1F-0680-90DE-2CDD-E7833A2D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405"/>
          </a:xfrm>
        </p:spPr>
        <p:txBody>
          <a:bodyPr>
            <a:normAutofit fontScale="90000"/>
          </a:bodyPr>
          <a:lstStyle/>
          <a:p>
            <a:r>
              <a:rPr lang="fr-BE" dirty="0"/>
              <a:t>RAPPORT MORAL</a:t>
            </a:r>
            <a:br>
              <a:rPr lang="fr-BE" dirty="0"/>
            </a:b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375646-A883-420D-8978-DC91B8AD7E3F}"/>
              </a:ext>
            </a:extLst>
          </p:cNvPr>
          <p:cNvSpPr txBox="1"/>
          <p:nvPr/>
        </p:nvSpPr>
        <p:spPr>
          <a:xfrm>
            <a:off x="838200" y="1330036"/>
            <a:ext cx="848393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+ Achats groupés : continuité des achats habituels + livres de Ed. de Boeck.</a:t>
            </a:r>
          </a:p>
          <a:p>
            <a:r>
              <a:rPr lang="fr-FR" sz="2000" dirty="0"/>
              <a:t>+ Participation des clubs aux événements annuels (NEF/NO)</a:t>
            </a:r>
          </a:p>
          <a:p>
            <a:r>
              <a:rPr lang="fr-FR" sz="2000" dirty="0"/>
              <a:t>+ Mise à disposition du site de Nismes pour les observateurs </a:t>
            </a:r>
          </a:p>
          <a:p>
            <a:r>
              <a:rPr lang="fr-FR" sz="2000" dirty="0"/>
              <a:t>+ Continuité de la collaboration avec la RTBF</a:t>
            </a:r>
          </a:p>
          <a:p>
            <a:r>
              <a:rPr lang="fr-FR" sz="2000" dirty="0"/>
              <a:t>+ Relance du projet « histoire de ciel »</a:t>
            </a:r>
          </a:p>
          <a:p>
            <a:r>
              <a:rPr lang="fr-FR" sz="2000" dirty="0"/>
              <a:t>+ Relance de projets qui se concrétiseront en 2025 (Liste des conférences disponibles, journée des familles, journée de formation ..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 err="1"/>
              <a:t>Younivers</a:t>
            </a:r>
            <a:r>
              <a:rPr lang="fr-FR" sz="2000" dirty="0"/>
              <a:t> : n’a pas rencontré le succès escompté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Plus de projets communs menés depuis longtemps -&gt; Démotivation évoquée lors de l’AG de l’année dernière et nombre de membres en diminution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Problème de communication à régler entre les clubs et la Fédération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Reprendre des projets fédérateurs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Quid du changement d’organisation évoqué en 2021 ? </a:t>
            </a:r>
          </a:p>
          <a:p>
            <a:endParaRPr lang="fr-FR" sz="2000" dirty="0"/>
          </a:p>
          <a:p>
            <a:r>
              <a:rPr lang="fr-FR" dirty="0"/>
              <a:t>  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54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CE6DE-8912-D0DC-D3C5-91717687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C8C4E1D-144F-13C0-62AA-732975FDC9C8}"/>
              </a:ext>
            </a:extLst>
          </p:cNvPr>
          <p:cNvSpPr txBox="1"/>
          <p:nvPr/>
        </p:nvSpPr>
        <p:spPr>
          <a:xfrm>
            <a:off x="326571" y="126214"/>
            <a:ext cx="11706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SITUATION FINANCIERE</a:t>
            </a:r>
          </a:p>
          <a:p>
            <a:r>
              <a:rPr lang="fr-B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                 2024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04F352-58AF-8E3E-DAF1-7B7A688C8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08" y="308758"/>
            <a:ext cx="6029506" cy="64358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540354-0D75-0292-81CB-001398735192}"/>
              </a:ext>
            </a:extLst>
          </p:cNvPr>
          <p:cNvSpPr txBox="1"/>
          <p:nvPr/>
        </p:nvSpPr>
        <p:spPr>
          <a:xfrm>
            <a:off x="546265" y="1449653"/>
            <a:ext cx="43817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BE" sz="2000" dirty="0"/>
              <a:t>Situation financière saine </a:t>
            </a:r>
          </a:p>
          <a:p>
            <a:r>
              <a:rPr lang="fr-BE" sz="2000" dirty="0"/>
              <a:t>Réalisation d’un bonus</a:t>
            </a:r>
          </a:p>
        </p:txBody>
      </p:sp>
    </p:spTree>
    <p:extLst>
      <p:ext uri="{BB962C8B-B14F-4D97-AF65-F5344CB8AC3E}">
        <p14:creationId xmlns:p14="http://schemas.microsoft.com/office/powerpoint/2010/main" val="5037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3DBEA1C-1AF4-D904-BF5B-521294BBA4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27742"/>
            <a:ext cx="3745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Budget 2025</a:t>
            </a:r>
          </a:p>
          <a:p>
            <a:r>
              <a:rPr lang="fr-B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          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EB6C37-7C04-BA7E-714A-9866B95D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843" y="427742"/>
            <a:ext cx="6081944" cy="56257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5D1A103-70AA-B3F6-7DF0-A018EAC34E90}"/>
              </a:ext>
            </a:extLst>
          </p:cNvPr>
          <p:cNvSpPr txBox="1"/>
          <p:nvPr/>
        </p:nvSpPr>
        <p:spPr>
          <a:xfrm>
            <a:off x="700644" y="2078182"/>
            <a:ext cx="32894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Budget en équilibre MAIS possibilité de dépassement si relance de projets ambitieux (SRBA ?) et investissement dans l’amélioration de la communication </a:t>
            </a:r>
          </a:p>
          <a:p>
            <a:endParaRPr lang="fr-FR" sz="2000" dirty="0"/>
          </a:p>
          <a:p>
            <a:r>
              <a:rPr lang="fr-FR" sz="2000" dirty="0"/>
              <a:t>Certains projets sont générateurs de recettes</a:t>
            </a:r>
          </a:p>
          <a:p>
            <a:r>
              <a:rPr lang="fr-FR" sz="2000" dirty="0"/>
              <a:t> (ex : stages, formations)</a:t>
            </a:r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6209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29C3E-76FE-3D25-4685-B2674B74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397"/>
            <a:ext cx="10515600" cy="871291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r>
              <a:rPr lang="fr-FR" dirty="0"/>
              <a:t>Décharge aux Administrateurs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40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E5D36A-9924-4E16-8717-80AD7A7CA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5" y="5056371"/>
            <a:ext cx="1908391" cy="131325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3A27068-60D9-4B2B-9C97-4368197D51BA}"/>
              </a:ext>
            </a:extLst>
          </p:cNvPr>
          <p:cNvSpPr txBox="1"/>
          <p:nvPr/>
        </p:nvSpPr>
        <p:spPr>
          <a:xfrm>
            <a:off x="3724275" y="273216"/>
            <a:ext cx="806349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BE" sz="4400" b="1" dirty="0">
                <a:solidFill>
                  <a:srgbClr val="140A44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Réunion ordinaire  du 15 mars 2025</a:t>
            </a:r>
          </a:p>
        </p:txBody>
      </p:sp>
    </p:spTree>
    <p:extLst>
      <p:ext uri="{BB962C8B-B14F-4D97-AF65-F5344CB8AC3E}">
        <p14:creationId xmlns:p14="http://schemas.microsoft.com/office/powerpoint/2010/main" val="22929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4D1F1D2-ED65-4C22-A315-A8F1EFBF1F6A}"/>
              </a:ext>
            </a:extLst>
          </p:cNvPr>
          <p:cNvSpPr txBox="1"/>
          <p:nvPr/>
        </p:nvSpPr>
        <p:spPr>
          <a:xfrm>
            <a:off x="1082277" y="1343187"/>
            <a:ext cx="10027445" cy="354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Approbation du PV de la réunion précédente</a:t>
            </a:r>
            <a:endParaRPr lang="fr-BE" sz="3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Situation financière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point sur les activités des clubs au cours des deux derniers mois</a:t>
            </a:r>
          </a:p>
          <a:p>
            <a:pPr marL="742950" indent="-7429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Activités 2025 &amp; organisations futures</a:t>
            </a:r>
          </a:p>
          <a:p>
            <a:pPr marL="742950" lvl="0" indent="-7429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Divers</a:t>
            </a:r>
            <a:endParaRPr lang="fr-BE" sz="3200" b="1" dirty="0">
              <a:ea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495731-F755-4E04-8A49-9383E5F0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noFill/>
        </p:spPr>
        <p:txBody>
          <a:bodyPr/>
          <a:lstStyle/>
          <a:p>
            <a:pPr algn="ctr"/>
            <a:r>
              <a:rPr lang="fr-B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  <a:cs typeface="Arial" panose="020B0604020202020204" pitchFamily="34" charset="0"/>
              </a:rPr>
              <a:t>Ordre du jour</a:t>
            </a:r>
            <a:endParaRPr lang="fr-B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A9176E-283D-4A72-AE35-87143FB954D7}"/>
              </a:ext>
            </a:extLst>
          </p:cNvPr>
          <p:cNvSpPr/>
          <p:nvPr/>
        </p:nvSpPr>
        <p:spPr>
          <a:xfrm>
            <a:off x="158889" y="66757"/>
            <a:ext cx="6132595" cy="196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Approbation PV </a:t>
            </a:r>
          </a:p>
        </p:txBody>
      </p:sp>
      <p:pic>
        <p:nvPicPr>
          <p:cNvPr id="1026" name="Picture 2" descr="RÃ©sultat de recherche d'images pour &quot;cachet&quot;">
            <a:extLst>
              <a:ext uri="{FF2B5EF4-FFF2-40B4-BE49-F238E27FC236}">
                <a16:creationId xmlns:a16="http://schemas.microsoft.com/office/drawing/2014/main" id="{57319722-295C-45BB-B51A-07F882F8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66" y="2193139"/>
            <a:ext cx="6499668" cy="43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FB8334-4DB9-46A7-BAD3-881F4251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B95B30-58FB-4E8B-AC6C-343628FD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Bahnschrift SemiLight SemiConde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19083</TotalTime>
  <Words>488</Words>
  <Application>Microsoft Office PowerPoint</Application>
  <PresentationFormat>Grand écran</PresentationFormat>
  <Paragraphs>109</Paragraphs>
  <Slides>15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Bahnschrift Light SemiCondensed</vt:lpstr>
      <vt:lpstr>Bahnschrift SemiLight SemiConde</vt:lpstr>
      <vt:lpstr>Calibri</vt:lpstr>
      <vt:lpstr>Times New Roman</vt:lpstr>
      <vt:lpstr>Office Theme</vt:lpstr>
      <vt:lpstr>Présentation PowerPoint</vt:lpstr>
      <vt:lpstr>Ordre du jour de l’Assemblée Générale</vt:lpstr>
      <vt:lpstr>RAPPORT MORAL </vt:lpstr>
      <vt:lpstr>Présentation PowerPoint</vt:lpstr>
      <vt:lpstr>Budget 2025                   </vt:lpstr>
      <vt:lpstr>  Décharge aux Administrateurs </vt:lpstr>
      <vt:lpstr>Présentation PowerPoint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Joseph Marteleur</dc:creator>
  <cp:lastModifiedBy>Frédéric Thienpont</cp:lastModifiedBy>
  <cp:revision>877</cp:revision>
  <cp:lastPrinted>2019-05-25T18:04:27Z</cp:lastPrinted>
  <dcterms:created xsi:type="dcterms:W3CDTF">2019-05-10T01:35:45Z</dcterms:created>
  <dcterms:modified xsi:type="dcterms:W3CDTF">2025-03-14T23:19:54Z</dcterms:modified>
</cp:coreProperties>
</file>